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 id="2147483656" r:id="rId2"/>
  </p:sldMasterIdLst>
  <p:notesMasterIdLst>
    <p:notesMasterId r:id="rId27"/>
  </p:notesMasterIdLst>
  <p:sldIdLst>
    <p:sldId id="256" r:id="rId3"/>
    <p:sldId id="281" r:id="rId4"/>
    <p:sldId id="257" r:id="rId5"/>
    <p:sldId id="258" r:id="rId6"/>
    <p:sldId id="259" r:id="rId7"/>
    <p:sldId id="260" r:id="rId8"/>
    <p:sldId id="261" r:id="rId9"/>
    <p:sldId id="262" r:id="rId10"/>
    <p:sldId id="263" r:id="rId11"/>
    <p:sldId id="264" r:id="rId12"/>
    <p:sldId id="265" r:id="rId13"/>
    <p:sldId id="275" r:id="rId14"/>
    <p:sldId id="276" r:id="rId15"/>
    <p:sldId id="277" r:id="rId16"/>
    <p:sldId id="267" r:id="rId17"/>
    <p:sldId id="268" r:id="rId18"/>
    <p:sldId id="269" r:id="rId19"/>
    <p:sldId id="270" r:id="rId20"/>
    <p:sldId id="278" r:id="rId21"/>
    <p:sldId id="271" r:id="rId22"/>
    <p:sldId id="272" r:id="rId23"/>
    <p:sldId id="273" r:id="rId24"/>
    <p:sldId id="280" r:id="rId25"/>
    <p:sldId id="274" r:id="rId26"/>
  </p:sldIdLst>
  <p:sldSz cx="9144000" cy="6858000" type="screen4x3"/>
  <p:notesSz cx="6858000" cy="9144000"/>
  <p:embeddedFontLst>
    <p:embeddedFont>
      <p:font typeface="Poppins" panose="020B0604020202020204" charset="0"/>
      <p:regular r:id="rId28"/>
      <p:bold r:id="rId29"/>
      <p:italic r:id="rId30"/>
      <p:boldItalic r:id="rId31"/>
    </p:embeddedFont>
    <p:embeddedFont>
      <p:font typeface="Raleway" panose="020B0604020202020204" charset="0"/>
      <p:regular r:id="rId32"/>
      <p:bold r:id="rId33"/>
      <p:italic r:id="rId34"/>
      <p:boldItalic r:id="rId35"/>
    </p:embeddedFont>
    <p:embeddedFont>
      <p:font typeface="Calibri" panose="020F0502020204030204" pitchFamily="3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43" roundtripDataSignature="AMtx7mh/VgWbF/1tnwYIPzmH5RsjEZQ9k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408"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2.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7.fntdata"/><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297680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2" name="Google Shape;92;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3702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4" name="Google Shape;144;p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0498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1cd79162c_3_70:notes"/>
          <p:cNvSpPr>
            <a:spLocks noGrp="1" noRot="1" noChangeAspect="1"/>
          </p:cNvSpPr>
          <p:nvPr>
            <p:ph type="sldImg" idx="2"/>
          </p:nvPr>
        </p:nvSpPr>
        <p:spPr>
          <a:xfrm>
            <a:off x="1106488" y="812800"/>
            <a:ext cx="5343525" cy="40068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7" name="Google Shape;157;g41cd79162c_3_70:notes"/>
          <p:cNvSpPr txBox="1">
            <a:spLocks noGrp="1"/>
          </p:cNvSpPr>
          <p:nvPr>
            <p:ph type="body" idx="1"/>
          </p:nvPr>
        </p:nvSpPr>
        <p:spPr>
          <a:xfrm>
            <a:off x="755650" y="5078413"/>
            <a:ext cx="6046800" cy="48102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GB"/>
              <a:t>Find a photograph showing a less glamorous side to London, e.g. a homeless person on a park bench.</a:t>
            </a:r>
            <a:endParaRPr/>
          </a:p>
          <a:p>
            <a:pPr marL="0" lvl="0" indent="0" algn="l" rtl="0">
              <a:spcBef>
                <a:spcPts val="360"/>
              </a:spcBef>
              <a:spcAft>
                <a:spcPts val="0"/>
              </a:spcAft>
              <a:buNone/>
            </a:pPr>
            <a:r>
              <a:rPr lang="en-GB"/>
              <a:t>In answer to the first question encourage students to think about hidden/minor details that might be revealing. </a:t>
            </a:r>
            <a:endParaRPr/>
          </a:p>
          <a:p>
            <a:pPr marL="0" lvl="0" indent="0" algn="l" rtl="0">
              <a:spcBef>
                <a:spcPts val="360"/>
              </a:spcBef>
              <a:spcAft>
                <a:spcPts val="0"/>
              </a:spcAft>
              <a:buNone/>
            </a:pPr>
            <a:r>
              <a:rPr lang="en-GB"/>
              <a:t>The other questions are designed to make students think about how the photographer has made specific choices that can then be applied to a writer’s choice in the next slides. </a:t>
            </a:r>
            <a:endParaRPr/>
          </a:p>
        </p:txBody>
      </p:sp>
      <p:sp>
        <p:nvSpPr>
          <p:cNvPr id="158" name="Google Shape;158;g41cd79162c_3_70:notes"/>
          <p:cNvSpPr txBox="1">
            <a:spLocks noGrp="1"/>
          </p:cNvSpPr>
          <p:nvPr>
            <p:ph type="sldNum" idx="12"/>
          </p:nvPr>
        </p:nvSpPr>
        <p:spPr>
          <a:xfrm>
            <a:off x="4278313" y="10156825"/>
            <a:ext cx="3279900" cy="533400"/>
          </a:xfrm>
          <a:prstGeom prst="rect">
            <a:avLst/>
          </a:prstGeom>
          <a:noFill/>
          <a:ln>
            <a:noFill/>
          </a:ln>
        </p:spPr>
        <p:txBody>
          <a:bodyPr spcFirstLastPara="1" wrap="square" lIns="0" tIns="0" rIns="0" bIns="0" anchor="b" anchorCtr="0">
            <a:noAutofit/>
          </a:bodyPr>
          <a:lstStyle/>
          <a:p>
            <a:pPr marL="0" lvl="0" indent="0" algn="r" rtl="0">
              <a:lnSpc>
                <a:spcPct val="93000"/>
              </a:lnSpc>
              <a:spcBef>
                <a:spcPts val="0"/>
              </a:spcBef>
              <a:spcAft>
                <a:spcPts val="0"/>
              </a:spcAft>
              <a:buSzPts val="1400"/>
              <a:buNone/>
            </a:pPr>
            <a:fld id="{00000000-1234-1234-1234-123412341234}" type="slidenum">
              <a:rPr lang="en-GB" sz="1400">
                <a:solidFill>
                  <a:srgbClr val="000000"/>
                </a:solidFill>
                <a:latin typeface="Times New Roman"/>
                <a:ea typeface="Times New Roman"/>
                <a:cs typeface="Times New Roman"/>
                <a:sym typeface="Times New Roman"/>
              </a:rPr>
              <a:t>15</a:t>
            </a:fld>
            <a:endParaRPr sz="14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938000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41cd79162c_3_130:notes"/>
          <p:cNvSpPr txBox="1">
            <a:spLocks noGrp="1"/>
          </p:cNvSpPr>
          <p:nvPr>
            <p:ph type="body" idx="1"/>
          </p:nvPr>
        </p:nvSpPr>
        <p:spPr>
          <a:xfrm>
            <a:off x="755650" y="5078413"/>
            <a:ext cx="6046800" cy="48102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smtClean="0"/>
              <a:t>Short , sharp starter or finisher</a:t>
            </a:r>
            <a:r>
              <a:rPr lang="en-GB" baseline="0" dirty="0" smtClean="0"/>
              <a:t> activities which get students to have an opinion </a:t>
            </a:r>
            <a:r>
              <a:rPr lang="mr-IN" baseline="0" dirty="0" smtClean="0"/>
              <a:t>–</a:t>
            </a:r>
            <a:r>
              <a:rPr lang="en-GB" baseline="0" dirty="0" smtClean="0"/>
              <a:t> and recognise that there can be different opinions</a:t>
            </a:r>
          </a:p>
          <a:p>
            <a:pPr marL="0" lvl="0" indent="0" algn="l" rtl="0">
              <a:spcBef>
                <a:spcPts val="0"/>
              </a:spcBef>
              <a:spcAft>
                <a:spcPts val="0"/>
              </a:spcAft>
              <a:buNone/>
            </a:pPr>
            <a:r>
              <a:rPr lang="en-GB" baseline="0" dirty="0" smtClean="0"/>
              <a:t>These will almost always be ORAL ACTIVITIES</a:t>
            </a:r>
            <a:endParaRPr dirty="0"/>
          </a:p>
        </p:txBody>
      </p:sp>
      <p:sp>
        <p:nvSpPr>
          <p:cNvPr id="166" name="Google Shape;166;g41cd79162c_3_130:notes"/>
          <p:cNvSpPr>
            <a:spLocks noGrp="1" noRot="1" noChangeAspect="1"/>
          </p:cNvSpPr>
          <p:nvPr>
            <p:ph type="sldImg" idx="2"/>
          </p:nvPr>
        </p:nvSpPr>
        <p:spPr>
          <a:xfrm>
            <a:off x="1106488" y="812800"/>
            <a:ext cx="5343525" cy="40068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064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41cd79162c_3_185:notes"/>
          <p:cNvSpPr txBox="1">
            <a:spLocks noGrp="1"/>
          </p:cNvSpPr>
          <p:nvPr>
            <p:ph type="body" idx="1"/>
          </p:nvPr>
        </p:nvSpPr>
        <p:spPr>
          <a:xfrm>
            <a:off x="755650" y="5078413"/>
            <a:ext cx="6046800" cy="48102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smtClean="0"/>
              <a:t>Another</a:t>
            </a:r>
            <a:r>
              <a:rPr lang="en-GB" baseline="0" dirty="0" smtClean="0"/>
              <a:t> s</a:t>
            </a:r>
            <a:r>
              <a:rPr lang="en-GB" dirty="0" smtClean="0"/>
              <a:t>hort , sharp starter or finisher</a:t>
            </a:r>
            <a:r>
              <a:rPr lang="en-GB" baseline="0" dirty="0" smtClean="0"/>
              <a:t>  which gets them to Evaluate</a:t>
            </a:r>
            <a:endParaRPr lang="en-GB" dirty="0" smtClean="0"/>
          </a:p>
          <a:p>
            <a:pPr marL="0" lvl="0" indent="0" algn="l" rtl="0">
              <a:spcBef>
                <a:spcPts val="0"/>
              </a:spcBef>
              <a:spcAft>
                <a:spcPts val="0"/>
              </a:spcAft>
              <a:buNone/>
            </a:pPr>
            <a:endParaRPr dirty="0"/>
          </a:p>
        </p:txBody>
      </p:sp>
      <p:sp>
        <p:nvSpPr>
          <p:cNvPr id="173" name="Google Shape;173;g41cd79162c_3_185:notes"/>
          <p:cNvSpPr>
            <a:spLocks noGrp="1" noRot="1" noChangeAspect="1"/>
          </p:cNvSpPr>
          <p:nvPr>
            <p:ph type="sldImg" idx="2"/>
          </p:nvPr>
        </p:nvSpPr>
        <p:spPr>
          <a:xfrm>
            <a:off x="1106488" y="812800"/>
            <a:ext cx="5343525" cy="40068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009798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n-GB" b="0"/>
              <a:t>{Notes: Just to reinforce the pedagogic approach being peddled</a:t>
            </a:r>
            <a:endParaRPr/>
          </a:p>
          <a:p>
            <a:pPr marL="457200" marR="0" lvl="0" indent="-228600" algn="l" rtl="0">
              <a:lnSpc>
                <a:spcPct val="100000"/>
              </a:lnSpc>
              <a:spcBef>
                <a:spcPts val="0"/>
              </a:spcBef>
              <a:spcAft>
                <a:spcPts val="0"/>
              </a:spcAft>
              <a:buSzPts val="1400"/>
              <a:buNone/>
            </a:pPr>
            <a:endParaRPr b="0"/>
          </a:p>
          <a:p>
            <a:pPr marL="457200" marR="0" lvl="0" indent="-228600" algn="l" rtl="0">
              <a:lnSpc>
                <a:spcPct val="100000"/>
              </a:lnSpc>
              <a:spcBef>
                <a:spcPts val="0"/>
              </a:spcBef>
              <a:spcAft>
                <a:spcPts val="0"/>
              </a:spcAft>
              <a:buSzPts val="1400"/>
              <a:buNone/>
            </a:pPr>
            <a:endParaRPr b="0"/>
          </a:p>
          <a:p>
            <a:pPr marL="457200" marR="0" lvl="0" indent="-228600" algn="l" rtl="0">
              <a:lnSpc>
                <a:spcPct val="100000"/>
              </a:lnSpc>
              <a:spcBef>
                <a:spcPts val="0"/>
              </a:spcBef>
              <a:spcAft>
                <a:spcPts val="0"/>
              </a:spcAft>
              <a:buSzPts val="1400"/>
              <a:buNone/>
            </a:pPr>
            <a:endParaRPr b="0"/>
          </a:p>
        </p:txBody>
      </p:sp>
      <p:sp>
        <p:nvSpPr>
          <p:cNvPr id="184" name="Google Shape;18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33070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 this with a reference to the handouts in the Pack:</a:t>
            </a:r>
          </a:p>
          <a:p>
            <a:endParaRPr lang="en-US" dirty="0" smtClean="0"/>
          </a:p>
          <a:p>
            <a:pPr>
              <a:buAutoNum type="arabicPlain"/>
            </a:pPr>
            <a:r>
              <a:rPr lang="en-US" baseline="0" dirty="0" smtClean="0"/>
              <a:t>Strategies for varying the </a:t>
            </a:r>
            <a:r>
              <a:rPr lang="en-US" baseline="0" dirty="0" err="1" smtClean="0"/>
              <a:t>organisation</a:t>
            </a:r>
            <a:r>
              <a:rPr lang="en-US" baseline="0" dirty="0" smtClean="0"/>
              <a:t> of group talk</a:t>
            </a:r>
          </a:p>
          <a:p>
            <a:pPr>
              <a:buAutoNum type="arabicPlain"/>
            </a:pPr>
            <a:r>
              <a:rPr lang="en-US" baseline="0" dirty="0" smtClean="0"/>
              <a:t>Noticing skills checklist for Lang and Structure</a:t>
            </a:r>
          </a:p>
          <a:p>
            <a:pPr>
              <a:buAutoNum type="arabicPlain"/>
            </a:pPr>
            <a:r>
              <a:rPr lang="en-US" baseline="0" dirty="0" smtClean="0"/>
              <a:t>Knowledge </a:t>
            </a:r>
            <a:r>
              <a:rPr lang="en-US" baseline="0" dirty="0" err="1" smtClean="0"/>
              <a:t>organiser</a:t>
            </a:r>
            <a:endParaRPr lang="en-US" baseline="0" dirty="0" smtClean="0"/>
          </a:p>
          <a:p>
            <a:pPr>
              <a:buAutoNum type="arabicPlain"/>
            </a:pPr>
            <a:endParaRPr lang="en-US" dirty="0" smtClean="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3387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0" name="Google Shape;190;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37370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4865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2" name="Google Shape;202;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431652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190bae54d_0_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190bae54d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6" name="Google Shape;216;g4190bae54d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24</a:t>
            </a:fld>
            <a:endParaRPr/>
          </a:p>
        </p:txBody>
      </p:sp>
    </p:spTree>
    <p:extLst>
      <p:ext uri="{BB962C8B-B14F-4D97-AF65-F5344CB8AC3E}">
        <p14:creationId xmlns:p14="http://schemas.microsoft.com/office/powerpoint/2010/main" val="4258291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8" name="Google Shape;9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543857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4" name="Google Shape;104;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9905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7152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18676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3872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7" name="Google Shape;127;p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12237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3" name="Google Shape;133;p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37018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{Notes: Just a quick visual reminder of how much of the reading content is examined through extract deconstruction}</a:t>
            </a:r>
            <a:endParaRPr/>
          </a:p>
        </p:txBody>
      </p:sp>
      <p:sp>
        <p:nvSpPr>
          <p:cNvPr id="138" name="Google Shape;138;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114098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pic>
        <p:nvPicPr>
          <p:cNvPr id="13" name="Google Shape;13;p10"/>
          <p:cNvPicPr preferRelativeResize="0"/>
          <p:nvPr/>
        </p:nvPicPr>
        <p:blipFill rotWithShape="1">
          <a:blip r:embed="rId2">
            <a:alphaModFix/>
          </a:blip>
          <a:srcRect/>
          <a:stretch/>
        </p:blipFill>
        <p:spPr>
          <a:xfrm>
            <a:off x="0" y="0"/>
            <a:ext cx="9144000" cy="68580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1"/>
        <p:cNvGrpSpPr/>
        <p:nvPr/>
      </p:nvGrpSpPr>
      <p:grpSpPr>
        <a:xfrm>
          <a:off x="0" y="0"/>
          <a:ext cx="0" cy="0"/>
          <a:chOff x="0" y="0"/>
          <a:chExt cx="0" cy="0"/>
        </a:xfrm>
      </p:grpSpPr>
      <p:sp>
        <p:nvSpPr>
          <p:cNvPr id="52" name="Google Shape;52;g41cd79162c_3_204"/>
          <p:cNvSpPr txBox="1">
            <a:spLocks noGrp="1"/>
          </p:cNvSpPr>
          <p:nvPr>
            <p:ph type="ctrTitle"/>
          </p:nvPr>
        </p:nvSpPr>
        <p:spPr>
          <a:xfrm>
            <a:off x="1143000" y="1122363"/>
            <a:ext cx="6858000" cy="2387700"/>
          </a:xfrm>
          <a:prstGeom prst="rect">
            <a:avLst/>
          </a:prstGeom>
          <a:noFill/>
          <a:ln>
            <a:noFill/>
          </a:ln>
        </p:spPr>
        <p:txBody>
          <a:bodyPr spcFirstLastPara="1" wrap="square" lIns="0" tIns="0" rIns="0" bIns="0" anchor="b" anchorCtr="0">
            <a:noAutofit/>
          </a:bodyPr>
          <a:lstStyle>
            <a:lvl1pPr lvl="0" algn="ctr" rtl="0">
              <a:lnSpc>
                <a:spcPct val="93000"/>
              </a:lnSpc>
              <a:spcBef>
                <a:spcPts val="0"/>
              </a:spcBef>
              <a:spcAft>
                <a:spcPts val="0"/>
              </a:spcAft>
              <a:buSzPts val="1400"/>
              <a:buNone/>
              <a:defRPr sz="6000"/>
            </a:lvl1pPr>
            <a:lvl2pPr lvl="1" algn="l" rtl="0">
              <a:lnSpc>
                <a:spcPct val="93000"/>
              </a:lnSpc>
              <a:spcBef>
                <a:spcPts val="0"/>
              </a:spcBef>
              <a:spcAft>
                <a:spcPts val="0"/>
              </a:spcAft>
              <a:buSzPts val="1400"/>
              <a:buNone/>
              <a:defRPr/>
            </a:lvl2pPr>
            <a:lvl3pPr lvl="2" algn="l" rtl="0">
              <a:lnSpc>
                <a:spcPct val="93000"/>
              </a:lnSpc>
              <a:spcBef>
                <a:spcPts val="0"/>
              </a:spcBef>
              <a:spcAft>
                <a:spcPts val="0"/>
              </a:spcAft>
              <a:buSzPts val="1400"/>
              <a:buNone/>
              <a:defRPr/>
            </a:lvl3pPr>
            <a:lvl4pPr lvl="3" algn="l" rtl="0">
              <a:lnSpc>
                <a:spcPct val="93000"/>
              </a:lnSpc>
              <a:spcBef>
                <a:spcPts val="0"/>
              </a:spcBef>
              <a:spcAft>
                <a:spcPts val="0"/>
              </a:spcAft>
              <a:buSzPts val="1400"/>
              <a:buNone/>
              <a:defRPr/>
            </a:lvl4pPr>
            <a:lvl5pPr lvl="4" algn="l" rtl="0">
              <a:lnSpc>
                <a:spcPct val="93000"/>
              </a:lnSpc>
              <a:spcBef>
                <a:spcPts val="0"/>
              </a:spcBef>
              <a:spcAft>
                <a:spcPts val="0"/>
              </a:spcAft>
              <a:buSzPts val="1400"/>
              <a:buNone/>
              <a:defRPr/>
            </a:lvl5pPr>
            <a:lvl6pPr lvl="5" algn="l" rtl="0">
              <a:lnSpc>
                <a:spcPct val="93000"/>
              </a:lnSpc>
              <a:spcBef>
                <a:spcPts val="0"/>
              </a:spcBef>
              <a:spcAft>
                <a:spcPts val="0"/>
              </a:spcAft>
              <a:buSzPts val="1400"/>
              <a:buNone/>
              <a:defRPr/>
            </a:lvl6pPr>
            <a:lvl7pPr lvl="6" algn="l" rtl="0">
              <a:lnSpc>
                <a:spcPct val="93000"/>
              </a:lnSpc>
              <a:spcBef>
                <a:spcPts val="0"/>
              </a:spcBef>
              <a:spcAft>
                <a:spcPts val="0"/>
              </a:spcAft>
              <a:buSzPts val="1400"/>
              <a:buNone/>
              <a:defRPr/>
            </a:lvl7pPr>
            <a:lvl8pPr lvl="7" algn="l" rtl="0">
              <a:lnSpc>
                <a:spcPct val="93000"/>
              </a:lnSpc>
              <a:spcBef>
                <a:spcPts val="0"/>
              </a:spcBef>
              <a:spcAft>
                <a:spcPts val="0"/>
              </a:spcAft>
              <a:buSzPts val="1400"/>
              <a:buNone/>
              <a:defRPr/>
            </a:lvl8pPr>
            <a:lvl9pPr lvl="8" algn="l" rtl="0">
              <a:lnSpc>
                <a:spcPct val="93000"/>
              </a:lnSpc>
              <a:spcBef>
                <a:spcPts val="0"/>
              </a:spcBef>
              <a:spcAft>
                <a:spcPts val="0"/>
              </a:spcAft>
              <a:buSzPts val="1400"/>
              <a:buNone/>
              <a:defRPr/>
            </a:lvl9pPr>
          </a:lstStyle>
          <a:p>
            <a:endParaRPr/>
          </a:p>
        </p:txBody>
      </p:sp>
      <p:sp>
        <p:nvSpPr>
          <p:cNvPr id="53" name="Google Shape;53;g41cd79162c_3_204"/>
          <p:cNvSpPr txBox="1">
            <a:spLocks noGrp="1"/>
          </p:cNvSpPr>
          <p:nvPr>
            <p:ph type="subTitle" idx="1"/>
          </p:nvPr>
        </p:nvSpPr>
        <p:spPr>
          <a:xfrm>
            <a:off x="1143000" y="3602038"/>
            <a:ext cx="6858000" cy="1655700"/>
          </a:xfrm>
          <a:prstGeom prst="rect">
            <a:avLst/>
          </a:prstGeom>
          <a:noFill/>
          <a:ln>
            <a:noFill/>
          </a:ln>
        </p:spPr>
        <p:txBody>
          <a:bodyPr spcFirstLastPara="1" wrap="square" lIns="0" tIns="0" rIns="0" bIns="0" anchor="t" anchorCtr="0">
            <a:noAutofit/>
          </a:bodyPr>
          <a:lstStyle>
            <a:lvl1pPr lvl="0" algn="ctr" rtl="0">
              <a:lnSpc>
                <a:spcPct val="93000"/>
              </a:lnSpc>
              <a:spcBef>
                <a:spcPts val="0"/>
              </a:spcBef>
              <a:spcAft>
                <a:spcPts val="0"/>
              </a:spcAft>
              <a:buSzPts val="2400"/>
              <a:buNone/>
              <a:defRPr sz="2400"/>
            </a:lvl1pPr>
            <a:lvl2pPr lvl="1" algn="ctr" rtl="0">
              <a:lnSpc>
                <a:spcPct val="93000"/>
              </a:lnSpc>
              <a:spcBef>
                <a:spcPts val="1425"/>
              </a:spcBef>
              <a:spcAft>
                <a:spcPts val="0"/>
              </a:spcAft>
              <a:buSzPts val="2000"/>
              <a:buNone/>
              <a:defRPr sz="2000"/>
            </a:lvl2pPr>
            <a:lvl3pPr lvl="2" algn="ctr" rtl="0">
              <a:lnSpc>
                <a:spcPct val="93000"/>
              </a:lnSpc>
              <a:spcBef>
                <a:spcPts val="1138"/>
              </a:spcBef>
              <a:spcAft>
                <a:spcPts val="0"/>
              </a:spcAft>
              <a:buSzPts val="1800"/>
              <a:buNone/>
              <a:defRPr sz="1800"/>
            </a:lvl3pPr>
            <a:lvl4pPr lvl="3" algn="ctr" rtl="0">
              <a:lnSpc>
                <a:spcPct val="93000"/>
              </a:lnSpc>
              <a:spcBef>
                <a:spcPts val="850"/>
              </a:spcBef>
              <a:spcAft>
                <a:spcPts val="0"/>
              </a:spcAft>
              <a:buSzPts val="1600"/>
              <a:buNone/>
              <a:defRPr sz="1600"/>
            </a:lvl4pPr>
            <a:lvl5pPr lvl="4" algn="ctr" rtl="0">
              <a:lnSpc>
                <a:spcPct val="93000"/>
              </a:lnSpc>
              <a:spcBef>
                <a:spcPts val="575"/>
              </a:spcBef>
              <a:spcAft>
                <a:spcPts val="0"/>
              </a:spcAft>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4"/>
        <p:cNvGrpSpPr/>
        <p:nvPr/>
      </p:nvGrpSpPr>
      <p:grpSpPr>
        <a:xfrm>
          <a:off x="0" y="0"/>
          <a:ext cx="0" cy="0"/>
          <a:chOff x="0" y="0"/>
          <a:chExt cx="0" cy="0"/>
        </a:xfrm>
      </p:grpSpPr>
      <p:sp>
        <p:nvSpPr>
          <p:cNvPr id="55" name="Google Shape;55;g41cd79162c_3_207"/>
          <p:cNvSpPr txBox="1">
            <a:spLocks noGrp="1"/>
          </p:cNvSpPr>
          <p:nvPr>
            <p:ph type="title"/>
          </p:nvPr>
        </p:nvSpPr>
        <p:spPr>
          <a:xfrm>
            <a:off x="1035050" y="263525"/>
            <a:ext cx="6565800" cy="1644600"/>
          </a:xfrm>
          <a:prstGeom prst="rect">
            <a:avLst/>
          </a:prstGeom>
          <a:noFill/>
          <a:ln>
            <a:noFill/>
          </a:ln>
        </p:spPr>
        <p:txBody>
          <a:bodyPr spcFirstLastPara="1" wrap="square" lIns="0" tIns="0" rIns="0" bIns="0" anchor="t" anchorCtr="0">
            <a:noAutofit/>
          </a:bodyPr>
          <a:lstStyle>
            <a:lvl1pPr lvl="0" algn="l" rtl="0">
              <a:lnSpc>
                <a:spcPct val="93000"/>
              </a:lnSpc>
              <a:spcBef>
                <a:spcPts val="0"/>
              </a:spcBef>
              <a:spcAft>
                <a:spcPts val="0"/>
              </a:spcAft>
              <a:buSzPts val="1400"/>
              <a:buNone/>
              <a:defRPr/>
            </a:lvl1pPr>
            <a:lvl2pPr lvl="1" algn="l" rtl="0">
              <a:lnSpc>
                <a:spcPct val="93000"/>
              </a:lnSpc>
              <a:spcBef>
                <a:spcPts val="0"/>
              </a:spcBef>
              <a:spcAft>
                <a:spcPts val="0"/>
              </a:spcAft>
              <a:buSzPts val="1400"/>
              <a:buNone/>
              <a:defRPr/>
            </a:lvl2pPr>
            <a:lvl3pPr lvl="2" algn="l" rtl="0">
              <a:lnSpc>
                <a:spcPct val="93000"/>
              </a:lnSpc>
              <a:spcBef>
                <a:spcPts val="0"/>
              </a:spcBef>
              <a:spcAft>
                <a:spcPts val="0"/>
              </a:spcAft>
              <a:buSzPts val="1400"/>
              <a:buNone/>
              <a:defRPr/>
            </a:lvl3pPr>
            <a:lvl4pPr lvl="3" algn="l" rtl="0">
              <a:lnSpc>
                <a:spcPct val="93000"/>
              </a:lnSpc>
              <a:spcBef>
                <a:spcPts val="0"/>
              </a:spcBef>
              <a:spcAft>
                <a:spcPts val="0"/>
              </a:spcAft>
              <a:buSzPts val="1400"/>
              <a:buNone/>
              <a:defRPr/>
            </a:lvl4pPr>
            <a:lvl5pPr lvl="4" algn="l" rtl="0">
              <a:lnSpc>
                <a:spcPct val="93000"/>
              </a:lnSpc>
              <a:spcBef>
                <a:spcPts val="0"/>
              </a:spcBef>
              <a:spcAft>
                <a:spcPts val="0"/>
              </a:spcAft>
              <a:buSzPts val="1400"/>
              <a:buNone/>
              <a:defRPr/>
            </a:lvl5pPr>
            <a:lvl6pPr lvl="5" algn="l" rtl="0">
              <a:lnSpc>
                <a:spcPct val="93000"/>
              </a:lnSpc>
              <a:spcBef>
                <a:spcPts val="0"/>
              </a:spcBef>
              <a:spcAft>
                <a:spcPts val="0"/>
              </a:spcAft>
              <a:buSzPts val="1400"/>
              <a:buNone/>
              <a:defRPr/>
            </a:lvl6pPr>
            <a:lvl7pPr lvl="6" algn="l" rtl="0">
              <a:lnSpc>
                <a:spcPct val="93000"/>
              </a:lnSpc>
              <a:spcBef>
                <a:spcPts val="0"/>
              </a:spcBef>
              <a:spcAft>
                <a:spcPts val="0"/>
              </a:spcAft>
              <a:buSzPts val="1400"/>
              <a:buNone/>
              <a:defRPr/>
            </a:lvl7pPr>
            <a:lvl8pPr lvl="7" algn="l" rtl="0">
              <a:lnSpc>
                <a:spcPct val="93000"/>
              </a:lnSpc>
              <a:spcBef>
                <a:spcPts val="0"/>
              </a:spcBef>
              <a:spcAft>
                <a:spcPts val="0"/>
              </a:spcAft>
              <a:buSzPts val="1400"/>
              <a:buNone/>
              <a:defRPr/>
            </a:lvl8pPr>
            <a:lvl9pPr lvl="8" algn="l" rtl="0">
              <a:lnSpc>
                <a:spcPct val="93000"/>
              </a:lnSpc>
              <a:spcBef>
                <a:spcPts val="0"/>
              </a:spcBef>
              <a:spcAft>
                <a:spcPts val="0"/>
              </a:spcAft>
              <a:buSzPts val="1400"/>
              <a:buNone/>
              <a:defRPr/>
            </a:lvl9pPr>
          </a:lstStyle>
          <a:p>
            <a:endParaRPr/>
          </a:p>
        </p:txBody>
      </p:sp>
      <p:sp>
        <p:nvSpPr>
          <p:cNvPr id="56" name="Google Shape;56;g41cd79162c_3_207"/>
          <p:cNvSpPr txBox="1">
            <a:spLocks noGrp="1"/>
          </p:cNvSpPr>
          <p:nvPr>
            <p:ph type="body" idx="1"/>
          </p:nvPr>
        </p:nvSpPr>
        <p:spPr>
          <a:xfrm>
            <a:off x="539750" y="1439863"/>
            <a:ext cx="8228100" cy="5057700"/>
          </a:xfrm>
          <a:prstGeom prst="rect">
            <a:avLst/>
          </a:prstGeom>
          <a:noFill/>
          <a:ln>
            <a:noFill/>
          </a:ln>
        </p:spPr>
        <p:txBody>
          <a:bodyPr spcFirstLastPara="1" wrap="square" lIns="0" tIns="0" rIns="0" bIns="0" anchor="t" anchorCtr="0">
            <a:noAutofit/>
          </a:bodyPr>
          <a:lstStyle>
            <a:lvl1pPr marL="457200" lvl="0" indent="-228600" algn="l" rtl="0">
              <a:lnSpc>
                <a:spcPct val="93000"/>
              </a:lnSpc>
              <a:spcBef>
                <a:spcPts val="0"/>
              </a:spcBef>
              <a:spcAft>
                <a:spcPts val="0"/>
              </a:spcAft>
              <a:buSzPts val="1400"/>
              <a:buNone/>
              <a:defRPr/>
            </a:lvl1pPr>
            <a:lvl2pPr marL="914400" lvl="1" indent="-228600" algn="l" rtl="0">
              <a:lnSpc>
                <a:spcPct val="93000"/>
              </a:lnSpc>
              <a:spcBef>
                <a:spcPts val="1425"/>
              </a:spcBef>
              <a:spcAft>
                <a:spcPts val="0"/>
              </a:spcAft>
              <a:buSzPts val="1400"/>
              <a:buNone/>
              <a:defRPr/>
            </a:lvl2pPr>
            <a:lvl3pPr marL="1371600" lvl="2" indent="-228600" algn="l" rtl="0">
              <a:lnSpc>
                <a:spcPct val="93000"/>
              </a:lnSpc>
              <a:spcBef>
                <a:spcPts val="1138"/>
              </a:spcBef>
              <a:spcAft>
                <a:spcPts val="0"/>
              </a:spcAft>
              <a:buSzPts val="1400"/>
              <a:buNone/>
              <a:defRPr/>
            </a:lvl3pPr>
            <a:lvl4pPr marL="1828800" lvl="3" indent="-228600" algn="l" rtl="0">
              <a:lnSpc>
                <a:spcPct val="93000"/>
              </a:lnSpc>
              <a:spcBef>
                <a:spcPts val="850"/>
              </a:spcBef>
              <a:spcAft>
                <a:spcPts val="0"/>
              </a:spcAft>
              <a:buSzPts val="1400"/>
              <a:buNone/>
              <a:defRPr/>
            </a:lvl4pPr>
            <a:lvl5pPr marL="2286000" lvl="4" indent="-228600" algn="l" rtl="0">
              <a:lnSpc>
                <a:spcPct val="93000"/>
              </a:lnSpc>
              <a:spcBef>
                <a:spcPts val="575"/>
              </a:spcBef>
              <a:spcAft>
                <a:spcPts val="0"/>
              </a:spcAft>
              <a:buSzPts val="14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Layout with paragraph text">
  <p:cSld name="Layout with paragraph text">
    <p:spTree>
      <p:nvGrpSpPr>
        <p:cNvPr id="1" name="Shape 57"/>
        <p:cNvGrpSpPr/>
        <p:nvPr/>
      </p:nvGrpSpPr>
      <p:grpSpPr>
        <a:xfrm>
          <a:off x="0" y="0"/>
          <a:ext cx="0" cy="0"/>
          <a:chOff x="0" y="0"/>
          <a:chExt cx="0" cy="0"/>
        </a:xfrm>
      </p:grpSpPr>
      <p:pic>
        <p:nvPicPr>
          <p:cNvPr id="58" name="Google Shape;58;g41cd79162c_3_210"/>
          <p:cNvPicPr preferRelativeResize="0"/>
          <p:nvPr/>
        </p:nvPicPr>
        <p:blipFill rotWithShape="1">
          <a:blip r:embed="rId2">
            <a:alphaModFix/>
          </a:blip>
          <a:srcRect/>
          <a:stretch/>
        </p:blipFill>
        <p:spPr>
          <a:xfrm>
            <a:off x="7815263" y="217488"/>
            <a:ext cx="1195388" cy="493712"/>
          </a:xfrm>
          <a:prstGeom prst="rect">
            <a:avLst/>
          </a:prstGeom>
          <a:noFill/>
          <a:ln>
            <a:noFill/>
          </a:ln>
        </p:spPr>
      </p:pic>
      <p:sp>
        <p:nvSpPr>
          <p:cNvPr id="59" name="Google Shape;59;g41cd79162c_3_210"/>
          <p:cNvSpPr txBox="1"/>
          <p:nvPr/>
        </p:nvSpPr>
        <p:spPr>
          <a:xfrm>
            <a:off x="8709025" y="6507163"/>
            <a:ext cx="374700" cy="2604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rgbClr val="000000"/>
              </a:buClr>
              <a:buSzPts val="1100"/>
              <a:buFont typeface="Arial"/>
              <a:buNone/>
            </a:pPr>
            <a:fld id="{00000000-1234-1234-1234-123412341234}" type="slidenum">
              <a:rPr lang="en-GB" sz="1100">
                <a:solidFill>
                  <a:srgbClr val="595959"/>
                </a:solidFill>
                <a:latin typeface="Arial"/>
                <a:ea typeface="Arial"/>
                <a:cs typeface="Arial"/>
                <a:sym typeface="Arial"/>
              </a:rPr>
              <a:t>‹#›</a:t>
            </a:fld>
            <a:endParaRPr sz="1100">
              <a:solidFill>
                <a:srgbClr val="595959"/>
              </a:solidFill>
              <a:latin typeface="Arial"/>
              <a:ea typeface="Arial"/>
              <a:cs typeface="Arial"/>
              <a:sym typeface="Arial"/>
            </a:endParaRPr>
          </a:p>
        </p:txBody>
      </p:sp>
      <p:pic>
        <p:nvPicPr>
          <p:cNvPr id="60" name="Google Shape;60;g41cd79162c_3_210"/>
          <p:cNvPicPr preferRelativeResize="0"/>
          <p:nvPr/>
        </p:nvPicPr>
        <p:blipFill rotWithShape="1">
          <a:blip r:embed="rId3">
            <a:alphaModFix/>
          </a:blip>
          <a:srcRect/>
          <a:stretch/>
        </p:blipFill>
        <p:spPr>
          <a:xfrm>
            <a:off x="-171450" y="-231775"/>
            <a:ext cx="1255714" cy="1884363"/>
          </a:xfrm>
          <a:prstGeom prst="rect">
            <a:avLst/>
          </a:prstGeom>
          <a:noFill/>
          <a:ln>
            <a:noFill/>
          </a:ln>
        </p:spPr>
      </p:pic>
      <p:sp>
        <p:nvSpPr>
          <p:cNvPr id="61" name="Google Shape;61;g41cd79162c_3_210"/>
          <p:cNvSpPr txBox="1">
            <a:spLocks noGrp="1"/>
          </p:cNvSpPr>
          <p:nvPr>
            <p:ph type="body" idx="1"/>
          </p:nvPr>
        </p:nvSpPr>
        <p:spPr>
          <a:xfrm>
            <a:off x="540000" y="1440000"/>
            <a:ext cx="8229600" cy="5058900"/>
          </a:xfrm>
          <a:prstGeom prst="rect">
            <a:avLst/>
          </a:prstGeom>
          <a:noFill/>
          <a:ln>
            <a:noFill/>
          </a:ln>
        </p:spPr>
        <p:txBody>
          <a:bodyPr spcFirstLastPara="1" wrap="square" lIns="0" tIns="0" rIns="0" bIns="0" anchor="t" anchorCtr="0">
            <a:noAutofit/>
          </a:bodyPr>
          <a:lstStyle>
            <a:lvl1pPr marL="457200" marR="0" lvl="0" indent="-228600" algn="l" rtl="0">
              <a:lnSpc>
                <a:spcPct val="93000"/>
              </a:lnSpc>
              <a:spcBef>
                <a:spcPts val="560"/>
              </a:spcBef>
              <a:spcAft>
                <a:spcPts val="0"/>
              </a:spcAft>
              <a:buClr>
                <a:schemeClr val="accent1"/>
              </a:buClr>
              <a:buSzPts val="2800"/>
              <a:buFont typeface="Arial"/>
              <a:buNone/>
              <a:defRPr sz="2800" b="0" i="0" u="none" strike="noStrike" cap="none">
                <a:solidFill>
                  <a:schemeClr val="dk1"/>
                </a:solidFill>
                <a:latin typeface="Arial"/>
                <a:ea typeface="Arial"/>
                <a:cs typeface="Arial"/>
                <a:sym typeface="Arial"/>
              </a:defRPr>
            </a:lvl1pPr>
            <a:lvl2pPr marL="914400" marR="0" lvl="1" indent="-381000" algn="l" rtl="0">
              <a:lnSpc>
                <a:spcPct val="93000"/>
              </a:lnSpc>
              <a:spcBef>
                <a:spcPts val="48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3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lnSpc>
                <a:spcPct val="93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3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9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9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9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9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2" name="Google Shape;62;g41cd79162c_3_210"/>
          <p:cNvSpPr txBox="1">
            <a:spLocks noGrp="1"/>
          </p:cNvSpPr>
          <p:nvPr>
            <p:ph type="title"/>
          </p:nvPr>
        </p:nvSpPr>
        <p:spPr>
          <a:xfrm>
            <a:off x="1034148" y="263958"/>
            <a:ext cx="6568200" cy="554100"/>
          </a:xfrm>
          <a:prstGeom prst="rect">
            <a:avLst/>
          </a:prstGeom>
          <a:noFill/>
          <a:ln>
            <a:noFill/>
          </a:ln>
        </p:spPr>
        <p:txBody>
          <a:bodyPr spcFirstLastPara="1" wrap="square" lIns="0" tIns="0" rIns="0" bIns="0" anchor="t" anchorCtr="0">
            <a:noAutofit/>
          </a:bodyPr>
          <a:lstStyle>
            <a:lvl1pPr marR="0" lvl="0" algn="ctr" rtl="0">
              <a:lnSpc>
                <a:spcPct val="93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lvl="1" algn="l" rtl="0">
              <a:lnSpc>
                <a:spcPct val="93000"/>
              </a:lnSpc>
              <a:spcBef>
                <a:spcPts val="0"/>
              </a:spcBef>
              <a:spcAft>
                <a:spcPts val="0"/>
              </a:spcAft>
              <a:buSzPts val="1400"/>
              <a:buNone/>
              <a:defRPr sz="1800"/>
            </a:lvl2pPr>
            <a:lvl3pPr lvl="2" algn="l" rtl="0">
              <a:lnSpc>
                <a:spcPct val="93000"/>
              </a:lnSpc>
              <a:spcBef>
                <a:spcPts val="0"/>
              </a:spcBef>
              <a:spcAft>
                <a:spcPts val="0"/>
              </a:spcAft>
              <a:buSzPts val="1400"/>
              <a:buNone/>
              <a:defRPr sz="1800"/>
            </a:lvl3pPr>
            <a:lvl4pPr lvl="3" algn="l" rtl="0">
              <a:lnSpc>
                <a:spcPct val="93000"/>
              </a:lnSpc>
              <a:spcBef>
                <a:spcPts val="0"/>
              </a:spcBef>
              <a:spcAft>
                <a:spcPts val="0"/>
              </a:spcAft>
              <a:buSzPts val="1400"/>
              <a:buNone/>
              <a:defRPr sz="1800"/>
            </a:lvl4pPr>
            <a:lvl5pPr lvl="4" algn="l" rtl="0">
              <a:lnSpc>
                <a:spcPct val="93000"/>
              </a:lnSpc>
              <a:spcBef>
                <a:spcPts val="0"/>
              </a:spcBef>
              <a:spcAft>
                <a:spcPts val="0"/>
              </a:spcAft>
              <a:buSzPts val="1400"/>
              <a:buNone/>
              <a:defRPr sz="1800"/>
            </a:lvl5pPr>
            <a:lvl6pPr lvl="5" algn="l" rtl="0">
              <a:lnSpc>
                <a:spcPct val="93000"/>
              </a:lnSpc>
              <a:spcBef>
                <a:spcPts val="0"/>
              </a:spcBef>
              <a:spcAft>
                <a:spcPts val="0"/>
              </a:spcAft>
              <a:buSzPts val="1400"/>
              <a:buNone/>
              <a:defRPr sz="1800"/>
            </a:lvl6pPr>
            <a:lvl7pPr lvl="6" algn="l" rtl="0">
              <a:lnSpc>
                <a:spcPct val="93000"/>
              </a:lnSpc>
              <a:spcBef>
                <a:spcPts val="0"/>
              </a:spcBef>
              <a:spcAft>
                <a:spcPts val="0"/>
              </a:spcAft>
              <a:buSzPts val="1400"/>
              <a:buNone/>
              <a:defRPr sz="1800"/>
            </a:lvl7pPr>
            <a:lvl8pPr lvl="7" algn="l" rtl="0">
              <a:lnSpc>
                <a:spcPct val="93000"/>
              </a:lnSpc>
              <a:spcBef>
                <a:spcPts val="0"/>
              </a:spcBef>
              <a:spcAft>
                <a:spcPts val="0"/>
              </a:spcAft>
              <a:buSzPts val="1400"/>
              <a:buNone/>
              <a:defRPr sz="1800"/>
            </a:lvl8pPr>
            <a:lvl9pPr lvl="8" algn="l" rtl="0">
              <a:lnSpc>
                <a:spcPct val="93000"/>
              </a:lnSpc>
              <a:spcBef>
                <a:spcPts val="0"/>
              </a:spcBef>
              <a:spcAft>
                <a:spcPts val="0"/>
              </a:spcAft>
              <a:buSzPts val="1400"/>
              <a:buNone/>
              <a:defRPr sz="18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3"/>
        <p:cNvGrpSpPr/>
        <p:nvPr/>
      </p:nvGrpSpPr>
      <p:grpSpPr>
        <a:xfrm>
          <a:off x="0" y="0"/>
          <a:ext cx="0" cy="0"/>
          <a:chOff x="0" y="0"/>
          <a:chExt cx="0" cy="0"/>
        </a:xfrm>
      </p:grpSpPr>
      <p:sp>
        <p:nvSpPr>
          <p:cNvPr id="64" name="Google Shape;64;g41cd79162c_3_216"/>
          <p:cNvSpPr txBox="1">
            <a:spLocks noGrp="1"/>
          </p:cNvSpPr>
          <p:nvPr>
            <p:ph type="title"/>
          </p:nvPr>
        </p:nvSpPr>
        <p:spPr>
          <a:xfrm>
            <a:off x="623888" y="1709738"/>
            <a:ext cx="7886700" cy="2852700"/>
          </a:xfrm>
          <a:prstGeom prst="rect">
            <a:avLst/>
          </a:prstGeom>
          <a:noFill/>
          <a:ln>
            <a:noFill/>
          </a:ln>
        </p:spPr>
        <p:txBody>
          <a:bodyPr spcFirstLastPara="1" wrap="square" lIns="0" tIns="0" rIns="0" bIns="0" anchor="b" anchorCtr="0">
            <a:noAutofit/>
          </a:bodyPr>
          <a:lstStyle>
            <a:lvl1pPr lvl="0" algn="l" rtl="0">
              <a:lnSpc>
                <a:spcPct val="93000"/>
              </a:lnSpc>
              <a:spcBef>
                <a:spcPts val="0"/>
              </a:spcBef>
              <a:spcAft>
                <a:spcPts val="0"/>
              </a:spcAft>
              <a:buSzPts val="1400"/>
              <a:buNone/>
              <a:defRPr sz="6000"/>
            </a:lvl1pPr>
            <a:lvl2pPr lvl="1" algn="l" rtl="0">
              <a:lnSpc>
                <a:spcPct val="93000"/>
              </a:lnSpc>
              <a:spcBef>
                <a:spcPts val="0"/>
              </a:spcBef>
              <a:spcAft>
                <a:spcPts val="0"/>
              </a:spcAft>
              <a:buSzPts val="1400"/>
              <a:buNone/>
              <a:defRPr/>
            </a:lvl2pPr>
            <a:lvl3pPr lvl="2" algn="l" rtl="0">
              <a:lnSpc>
                <a:spcPct val="93000"/>
              </a:lnSpc>
              <a:spcBef>
                <a:spcPts val="0"/>
              </a:spcBef>
              <a:spcAft>
                <a:spcPts val="0"/>
              </a:spcAft>
              <a:buSzPts val="1400"/>
              <a:buNone/>
              <a:defRPr/>
            </a:lvl3pPr>
            <a:lvl4pPr lvl="3" algn="l" rtl="0">
              <a:lnSpc>
                <a:spcPct val="93000"/>
              </a:lnSpc>
              <a:spcBef>
                <a:spcPts val="0"/>
              </a:spcBef>
              <a:spcAft>
                <a:spcPts val="0"/>
              </a:spcAft>
              <a:buSzPts val="1400"/>
              <a:buNone/>
              <a:defRPr/>
            </a:lvl4pPr>
            <a:lvl5pPr lvl="4" algn="l" rtl="0">
              <a:lnSpc>
                <a:spcPct val="93000"/>
              </a:lnSpc>
              <a:spcBef>
                <a:spcPts val="0"/>
              </a:spcBef>
              <a:spcAft>
                <a:spcPts val="0"/>
              </a:spcAft>
              <a:buSzPts val="1400"/>
              <a:buNone/>
              <a:defRPr/>
            </a:lvl5pPr>
            <a:lvl6pPr lvl="5" algn="l" rtl="0">
              <a:lnSpc>
                <a:spcPct val="93000"/>
              </a:lnSpc>
              <a:spcBef>
                <a:spcPts val="0"/>
              </a:spcBef>
              <a:spcAft>
                <a:spcPts val="0"/>
              </a:spcAft>
              <a:buSzPts val="1400"/>
              <a:buNone/>
              <a:defRPr/>
            </a:lvl6pPr>
            <a:lvl7pPr lvl="6" algn="l" rtl="0">
              <a:lnSpc>
                <a:spcPct val="93000"/>
              </a:lnSpc>
              <a:spcBef>
                <a:spcPts val="0"/>
              </a:spcBef>
              <a:spcAft>
                <a:spcPts val="0"/>
              </a:spcAft>
              <a:buSzPts val="1400"/>
              <a:buNone/>
              <a:defRPr/>
            </a:lvl7pPr>
            <a:lvl8pPr lvl="7" algn="l" rtl="0">
              <a:lnSpc>
                <a:spcPct val="93000"/>
              </a:lnSpc>
              <a:spcBef>
                <a:spcPts val="0"/>
              </a:spcBef>
              <a:spcAft>
                <a:spcPts val="0"/>
              </a:spcAft>
              <a:buSzPts val="1400"/>
              <a:buNone/>
              <a:defRPr/>
            </a:lvl8pPr>
            <a:lvl9pPr lvl="8" algn="l" rtl="0">
              <a:lnSpc>
                <a:spcPct val="93000"/>
              </a:lnSpc>
              <a:spcBef>
                <a:spcPts val="0"/>
              </a:spcBef>
              <a:spcAft>
                <a:spcPts val="0"/>
              </a:spcAft>
              <a:buSzPts val="1400"/>
              <a:buNone/>
              <a:defRPr/>
            </a:lvl9pPr>
          </a:lstStyle>
          <a:p>
            <a:endParaRPr/>
          </a:p>
        </p:txBody>
      </p:sp>
      <p:sp>
        <p:nvSpPr>
          <p:cNvPr id="65" name="Google Shape;65;g41cd79162c_3_216"/>
          <p:cNvSpPr txBox="1">
            <a:spLocks noGrp="1"/>
          </p:cNvSpPr>
          <p:nvPr>
            <p:ph type="body" idx="1"/>
          </p:nvPr>
        </p:nvSpPr>
        <p:spPr>
          <a:xfrm>
            <a:off x="623888" y="4589463"/>
            <a:ext cx="7886700" cy="1500300"/>
          </a:xfrm>
          <a:prstGeom prst="rect">
            <a:avLst/>
          </a:prstGeom>
          <a:noFill/>
          <a:ln>
            <a:noFill/>
          </a:ln>
        </p:spPr>
        <p:txBody>
          <a:bodyPr spcFirstLastPara="1" wrap="square" lIns="0" tIns="0" rIns="0" bIns="0" anchor="t" anchorCtr="0">
            <a:noAutofit/>
          </a:bodyPr>
          <a:lstStyle>
            <a:lvl1pPr marL="457200" lvl="0" indent="-228600" algn="l" rtl="0">
              <a:lnSpc>
                <a:spcPct val="93000"/>
              </a:lnSpc>
              <a:spcBef>
                <a:spcPts val="0"/>
              </a:spcBef>
              <a:spcAft>
                <a:spcPts val="0"/>
              </a:spcAft>
              <a:buSzPts val="2400"/>
              <a:buNone/>
              <a:defRPr sz="2400"/>
            </a:lvl1pPr>
            <a:lvl2pPr marL="914400" lvl="1" indent="-228600" algn="l" rtl="0">
              <a:lnSpc>
                <a:spcPct val="93000"/>
              </a:lnSpc>
              <a:spcBef>
                <a:spcPts val="1425"/>
              </a:spcBef>
              <a:spcAft>
                <a:spcPts val="0"/>
              </a:spcAft>
              <a:buSzPts val="2000"/>
              <a:buNone/>
              <a:defRPr sz="2000"/>
            </a:lvl2pPr>
            <a:lvl3pPr marL="1371600" lvl="2" indent="-228600" algn="l" rtl="0">
              <a:lnSpc>
                <a:spcPct val="93000"/>
              </a:lnSpc>
              <a:spcBef>
                <a:spcPts val="1138"/>
              </a:spcBef>
              <a:spcAft>
                <a:spcPts val="0"/>
              </a:spcAft>
              <a:buSzPts val="1800"/>
              <a:buNone/>
              <a:defRPr sz="1800"/>
            </a:lvl3pPr>
            <a:lvl4pPr marL="1828800" lvl="3" indent="-228600" algn="l" rtl="0">
              <a:lnSpc>
                <a:spcPct val="93000"/>
              </a:lnSpc>
              <a:spcBef>
                <a:spcPts val="850"/>
              </a:spcBef>
              <a:spcAft>
                <a:spcPts val="0"/>
              </a:spcAft>
              <a:buSzPts val="1600"/>
              <a:buNone/>
              <a:defRPr sz="1600"/>
            </a:lvl4pPr>
            <a:lvl5pPr marL="2286000" lvl="4" indent="-228600" algn="l" rtl="0">
              <a:lnSpc>
                <a:spcPct val="93000"/>
              </a:lnSpc>
              <a:spcBef>
                <a:spcPts val="575"/>
              </a:spcBef>
              <a:spcAft>
                <a:spcPts val="0"/>
              </a:spcAft>
              <a:buSzPts val="1600"/>
              <a:buNone/>
              <a:defRPr sz="1600"/>
            </a:lvl5pPr>
            <a:lvl6pPr marL="2743200" lvl="5" indent="-228600" algn="l" rtl="0">
              <a:lnSpc>
                <a:spcPct val="90000"/>
              </a:lnSpc>
              <a:spcBef>
                <a:spcPts val="500"/>
              </a:spcBef>
              <a:spcAft>
                <a:spcPts val="0"/>
              </a:spcAft>
              <a:buClr>
                <a:schemeClr val="dk1"/>
              </a:buClr>
              <a:buSzPts val="1600"/>
              <a:buNone/>
              <a:defRPr sz="1600"/>
            </a:lvl6pPr>
            <a:lvl7pPr marL="3200400" lvl="6" indent="-228600" algn="l" rtl="0">
              <a:lnSpc>
                <a:spcPct val="90000"/>
              </a:lnSpc>
              <a:spcBef>
                <a:spcPts val="500"/>
              </a:spcBef>
              <a:spcAft>
                <a:spcPts val="0"/>
              </a:spcAft>
              <a:buClr>
                <a:schemeClr val="dk1"/>
              </a:buClr>
              <a:buSzPts val="1600"/>
              <a:buNone/>
              <a:defRPr sz="1600"/>
            </a:lvl7pPr>
            <a:lvl8pPr marL="3657600" lvl="7" indent="-228600" algn="l" rtl="0">
              <a:lnSpc>
                <a:spcPct val="90000"/>
              </a:lnSpc>
              <a:spcBef>
                <a:spcPts val="500"/>
              </a:spcBef>
              <a:spcAft>
                <a:spcPts val="0"/>
              </a:spcAft>
              <a:buClr>
                <a:schemeClr val="dk1"/>
              </a:buClr>
              <a:buSzPts val="1600"/>
              <a:buNone/>
              <a:defRPr sz="1600"/>
            </a:lvl8pPr>
            <a:lvl9pPr marL="4114800" lvl="8" indent="-228600" algn="l" rtl="0">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6"/>
        <p:cNvGrpSpPr/>
        <p:nvPr/>
      </p:nvGrpSpPr>
      <p:grpSpPr>
        <a:xfrm>
          <a:off x="0" y="0"/>
          <a:ext cx="0" cy="0"/>
          <a:chOff x="0" y="0"/>
          <a:chExt cx="0" cy="0"/>
        </a:xfrm>
      </p:grpSpPr>
      <p:sp>
        <p:nvSpPr>
          <p:cNvPr id="67" name="Google Shape;67;g41cd79162c_3_219"/>
          <p:cNvSpPr txBox="1">
            <a:spLocks noGrp="1"/>
          </p:cNvSpPr>
          <p:nvPr>
            <p:ph type="title"/>
          </p:nvPr>
        </p:nvSpPr>
        <p:spPr>
          <a:xfrm>
            <a:off x="1035050" y="263525"/>
            <a:ext cx="6565800" cy="1644600"/>
          </a:xfrm>
          <a:prstGeom prst="rect">
            <a:avLst/>
          </a:prstGeom>
          <a:noFill/>
          <a:ln>
            <a:noFill/>
          </a:ln>
        </p:spPr>
        <p:txBody>
          <a:bodyPr spcFirstLastPara="1" wrap="square" lIns="0" tIns="0" rIns="0" bIns="0" anchor="t" anchorCtr="0">
            <a:noAutofit/>
          </a:bodyPr>
          <a:lstStyle>
            <a:lvl1pPr lvl="0" algn="l" rtl="0">
              <a:lnSpc>
                <a:spcPct val="93000"/>
              </a:lnSpc>
              <a:spcBef>
                <a:spcPts val="0"/>
              </a:spcBef>
              <a:spcAft>
                <a:spcPts val="0"/>
              </a:spcAft>
              <a:buSzPts val="1400"/>
              <a:buNone/>
              <a:defRPr/>
            </a:lvl1pPr>
            <a:lvl2pPr lvl="1" algn="l" rtl="0">
              <a:lnSpc>
                <a:spcPct val="93000"/>
              </a:lnSpc>
              <a:spcBef>
                <a:spcPts val="0"/>
              </a:spcBef>
              <a:spcAft>
                <a:spcPts val="0"/>
              </a:spcAft>
              <a:buSzPts val="1400"/>
              <a:buNone/>
              <a:defRPr/>
            </a:lvl2pPr>
            <a:lvl3pPr lvl="2" algn="l" rtl="0">
              <a:lnSpc>
                <a:spcPct val="93000"/>
              </a:lnSpc>
              <a:spcBef>
                <a:spcPts val="0"/>
              </a:spcBef>
              <a:spcAft>
                <a:spcPts val="0"/>
              </a:spcAft>
              <a:buSzPts val="1400"/>
              <a:buNone/>
              <a:defRPr/>
            </a:lvl3pPr>
            <a:lvl4pPr lvl="3" algn="l" rtl="0">
              <a:lnSpc>
                <a:spcPct val="93000"/>
              </a:lnSpc>
              <a:spcBef>
                <a:spcPts val="0"/>
              </a:spcBef>
              <a:spcAft>
                <a:spcPts val="0"/>
              </a:spcAft>
              <a:buSzPts val="1400"/>
              <a:buNone/>
              <a:defRPr/>
            </a:lvl4pPr>
            <a:lvl5pPr lvl="4" algn="l" rtl="0">
              <a:lnSpc>
                <a:spcPct val="93000"/>
              </a:lnSpc>
              <a:spcBef>
                <a:spcPts val="0"/>
              </a:spcBef>
              <a:spcAft>
                <a:spcPts val="0"/>
              </a:spcAft>
              <a:buSzPts val="1400"/>
              <a:buNone/>
              <a:defRPr/>
            </a:lvl5pPr>
            <a:lvl6pPr lvl="5" algn="l" rtl="0">
              <a:lnSpc>
                <a:spcPct val="93000"/>
              </a:lnSpc>
              <a:spcBef>
                <a:spcPts val="0"/>
              </a:spcBef>
              <a:spcAft>
                <a:spcPts val="0"/>
              </a:spcAft>
              <a:buSzPts val="1400"/>
              <a:buNone/>
              <a:defRPr/>
            </a:lvl6pPr>
            <a:lvl7pPr lvl="6" algn="l" rtl="0">
              <a:lnSpc>
                <a:spcPct val="93000"/>
              </a:lnSpc>
              <a:spcBef>
                <a:spcPts val="0"/>
              </a:spcBef>
              <a:spcAft>
                <a:spcPts val="0"/>
              </a:spcAft>
              <a:buSzPts val="1400"/>
              <a:buNone/>
              <a:defRPr/>
            </a:lvl7pPr>
            <a:lvl8pPr lvl="7" algn="l" rtl="0">
              <a:lnSpc>
                <a:spcPct val="93000"/>
              </a:lnSpc>
              <a:spcBef>
                <a:spcPts val="0"/>
              </a:spcBef>
              <a:spcAft>
                <a:spcPts val="0"/>
              </a:spcAft>
              <a:buSzPts val="1400"/>
              <a:buNone/>
              <a:defRPr/>
            </a:lvl8pPr>
            <a:lvl9pPr lvl="8" algn="l" rtl="0">
              <a:lnSpc>
                <a:spcPct val="93000"/>
              </a:lnSpc>
              <a:spcBef>
                <a:spcPts val="0"/>
              </a:spcBef>
              <a:spcAft>
                <a:spcPts val="0"/>
              </a:spcAft>
              <a:buSzPts val="1400"/>
              <a:buNone/>
              <a:defRPr/>
            </a:lvl9pPr>
          </a:lstStyle>
          <a:p>
            <a:endParaRPr/>
          </a:p>
        </p:txBody>
      </p:sp>
      <p:sp>
        <p:nvSpPr>
          <p:cNvPr id="68" name="Google Shape;68;g41cd79162c_3_219"/>
          <p:cNvSpPr txBox="1">
            <a:spLocks noGrp="1"/>
          </p:cNvSpPr>
          <p:nvPr>
            <p:ph type="body" idx="1"/>
          </p:nvPr>
        </p:nvSpPr>
        <p:spPr>
          <a:xfrm>
            <a:off x="539750" y="1439863"/>
            <a:ext cx="4037100" cy="5057700"/>
          </a:xfrm>
          <a:prstGeom prst="rect">
            <a:avLst/>
          </a:prstGeom>
          <a:noFill/>
          <a:ln>
            <a:noFill/>
          </a:ln>
        </p:spPr>
        <p:txBody>
          <a:bodyPr spcFirstLastPara="1" wrap="square" lIns="0" tIns="0" rIns="0" bIns="0" anchor="t" anchorCtr="0">
            <a:noAutofit/>
          </a:bodyPr>
          <a:lstStyle>
            <a:lvl1pPr marL="457200" lvl="0" indent="-228600" algn="l" rtl="0">
              <a:lnSpc>
                <a:spcPct val="93000"/>
              </a:lnSpc>
              <a:spcBef>
                <a:spcPts val="0"/>
              </a:spcBef>
              <a:spcAft>
                <a:spcPts val="0"/>
              </a:spcAft>
              <a:buSzPts val="1400"/>
              <a:buNone/>
              <a:defRPr/>
            </a:lvl1pPr>
            <a:lvl2pPr marL="914400" lvl="1" indent="-228600" algn="l" rtl="0">
              <a:lnSpc>
                <a:spcPct val="93000"/>
              </a:lnSpc>
              <a:spcBef>
                <a:spcPts val="1425"/>
              </a:spcBef>
              <a:spcAft>
                <a:spcPts val="0"/>
              </a:spcAft>
              <a:buSzPts val="1400"/>
              <a:buNone/>
              <a:defRPr/>
            </a:lvl2pPr>
            <a:lvl3pPr marL="1371600" lvl="2" indent="-228600" algn="l" rtl="0">
              <a:lnSpc>
                <a:spcPct val="93000"/>
              </a:lnSpc>
              <a:spcBef>
                <a:spcPts val="1138"/>
              </a:spcBef>
              <a:spcAft>
                <a:spcPts val="0"/>
              </a:spcAft>
              <a:buSzPts val="1400"/>
              <a:buNone/>
              <a:defRPr/>
            </a:lvl3pPr>
            <a:lvl4pPr marL="1828800" lvl="3" indent="-228600" algn="l" rtl="0">
              <a:lnSpc>
                <a:spcPct val="93000"/>
              </a:lnSpc>
              <a:spcBef>
                <a:spcPts val="850"/>
              </a:spcBef>
              <a:spcAft>
                <a:spcPts val="0"/>
              </a:spcAft>
              <a:buSzPts val="1400"/>
              <a:buNone/>
              <a:defRPr/>
            </a:lvl4pPr>
            <a:lvl5pPr marL="2286000" lvl="4" indent="-228600" algn="l" rtl="0">
              <a:lnSpc>
                <a:spcPct val="93000"/>
              </a:lnSpc>
              <a:spcBef>
                <a:spcPts val="575"/>
              </a:spcBef>
              <a:spcAft>
                <a:spcPts val="0"/>
              </a:spcAft>
              <a:buSzPts val="14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69" name="Google Shape;69;g41cd79162c_3_219"/>
          <p:cNvSpPr txBox="1">
            <a:spLocks noGrp="1"/>
          </p:cNvSpPr>
          <p:nvPr>
            <p:ph type="body" idx="2"/>
          </p:nvPr>
        </p:nvSpPr>
        <p:spPr>
          <a:xfrm>
            <a:off x="4729163" y="1439863"/>
            <a:ext cx="4038600" cy="5057700"/>
          </a:xfrm>
          <a:prstGeom prst="rect">
            <a:avLst/>
          </a:prstGeom>
          <a:noFill/>
          <a:ln>
            <a:noFill/>
          </a:ln>
        </p:spPr>
        <p:txBody>
          <a:bodyPr spcFirstLastPara="1" wrap="square" lIns="0" tIns="0" rIns="0" bIns="0" anchor="t" anchorCtr="0">
            <a:noAutofit/>
          </a:bodyPr>
          <a:lstStyle>
            <a:lvl1pPr marL="457200" lvl="0" indent="-228600" algn="l" rtl="0">
              <a:lnSpc>
                <a:spcPct val="93000"/>
              </a:lnSpc>
              <a:spcBef>
                <a:spcPts val="0"/>
              </a:spcBef>
              <a:spcAft>
                <a:spcPts val="0"/>
              </a:spcAft>
              <a:buSzPts val="1400"/>
              <a:buNone/>
              <a:defRPr/>
            </a:lvl1pPr>
            <a:lvl2pPr marL="914400" lvl="1" indent="-228600" algn="l" rtl="0">
              <a:lnSpc>
                <a:spcPct val="93000"/>
              </a:lnSpc>
              <a:spcBef>
                <a:spcPts val="1425"/>
              </a:spcBef>
              <a:spcAft>
                <a:spcPts val="0"/>
              </a:spcAft>
              <a:buSzPts val="1400"/>
              <a:buNone/>
              <a:defRPr/>
            </a:lvl2pPr>
            <a:lvl3pPr marL="1371600" lvl="2" indent="-228600" algn="l" rtl="0">
              <a:lnSpc>
                <a:spcPct val="93000"/>
              </a:lnSpc>
              <a:spcBef>
                <a:spcPts val="1138"/>
              </a:spcBef>
              <a:spcAft>
                <a:spcPts val="0"/>
              </a:spcAft>
              <a:buSzPts val="1400"/>
              <a:buNone/>
              <a:defRPr/>
            </a:lvl3pPr>
            <a:lvl4pPr marL="1828800" lvl="3" indent="-228600" algn="l" rtl="0">
              <a:lnSpc>
                <a:spcPct val="93000"/>
              </a:lnSpc>
              <a:spcBef>
                <a:spcPts val="850"/>
              </a:spcBef>
              <a:spcAft>
                <a:spcPts val="0"/>
              </a:spcAft>
              <a:buSzPts val="1400"/>
              <a:buNone/>
              <a:defRPr/>
            </a:lvl4pPr>
            <a:lvl5pPr marL="2286000" lvl="4" indent="-228600" algn="l" rtl="0">
              <a:lnSpc>
                <a:spcPct val="93000"/>
              </a:lnSpc>
              <a:spcBef>
                <a:spcPts val="575"/>
              </a:spcBef>
              <a:spcAft>
                <a:spcPts val="0"/>
              </a:spcAft>
              <a:buSzPts val="14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0"/>
        <p:cNvGrpSpPr/>
        <p:nvPr/>
      </p:nvGrpSpPr>
      <p:grpSpPr>
        <a:xfrm>
          <a:off x="0" y="0"/>
          <a:ext cx="0" cy="0"/>
          <a:chOff x="0" y="0"/>
          <a:chExt cx="0" cy="0"/>
        </a:xfrm>
      </p:grpSpPr>
      <p:sp>
        <p:nvSpPr>
          <p:cNvPr id="71" name="Google Shape;71;g41cd79162c_3_223"/>
          <p:cNvSpPr txBox="1">
            <a:spLocks noGrp="1"/>
          </p:cNvSpPr>
          <p:nvPr>
            <p:ph type="title"/>
          </p:nvPr>
        </p:nvSpPr>
        <p:spPr>
          <a:xfrm>
            <a:off x="630238" y="365125"/>
            <a:ext cx="7886700" cy="1325700"/>
          </a:xfrm>
          <a:prstGeom prst="rect">
            <a:avLst/>
          </a:prstGeom>
          <a:noFill/>
          <a:ln>
            <a:noFill/>
          </a:ln>
        </p:spPr>
        <p:txBody>
          <a:bodyPr spcFirstLastPara="1" wrap="square" lIns="0" tIns="0" rIns="0" bIns="0" anchor="t" anchorCtr="0">
            <a:noAutofit/>
          </a:bodyPr>
          <a:lstStyle>
            <a:lvl1pPr lvl="0" algn="l" rtl="0">
              <a:lnSpc>
                <a:spcPct val="93000"/>
              </a:lnSpc>
              <a:spcBef>
                <a:spcPts val="0"/>
              </a:spcBef>
              <a:spcAft>
                <a:spcPts val="0"/>
              </a:spcAft>
              <a:buSzPts val="1400"/>
              <a:buNone/>
              <a:defRPr/>
            </a:lvl1pPr>
            <a:lvl2pPr lvl="1" algn="l" rtl="0">
              <a:lnSpc>
                <a:spcPct val="93000"/>
              </a:lnSpc>
              <a:spcBef>
                <a:spcPts val="0"/>
              </a:spcBef>
              <a:spcAft>
                <a:spcPts val="0"/>
              </a:spcAft>
              <a:buSzPts val="1400"/>
              <a:buNone/>
              <a:defRPr/>
            </a:lvl2pPr>
            <a:lvl3pPr lvl="2" algn="l" rtl="0">
              <a:lnSpc>
                <a:spcPct val="93000"/>
              </a:lnSpc>
              <a:spcBef>
                <a:spcPts val="0"/>
              </a:spcBef>
              <a:spcAft>
                <a:spcPts val="0"/>
              </a:spcAft>
              <a:buSzPts val="1400"/>
              <a:buNone/>
              <a:defRPr/>
            </a:lvl3pPr>
            <a:lvl4pPr lvl="3" algn="l" rtl="0">
              <a:lnSpc>
                <a:spcPct val="93000"/>
              </a:lnSpc>
              <a:spcBef>
                <a:spcPts val="0"/>
              </a:spcBef>
              <a:spcAft>
                <a:spcPts val="0"/>
              </a:spcAft>
              <a:buSzPts val="1400"/>
              <a:buNone/>
              <a:defRPr/>
            </a:lvl4pPr>
            <a:lvl5pPr lvl="4" algn="l" rtl="0">
              <a:lnSpc>
                <a:spcPct val="93000"/>
              </a:lnSpc>
              <a:spcBef>
                <a:spcPts val="0"/>
              </a:spcBef>
              <a:spcAft>
                <a:spcPts val="0"/>
              </a:spcAft>
              <a:buSzPts val="1400"/>
              <a:buNone/>
              <a:defRPr/>
            </a:lvl5pPr>
            <a:lvl6pPr lvl="5" algn="l" rtl="0">
              <a:lnSpc>
                <a:spcPct val="93000"/>
              </a:lnSpc>
              <a:spcBef>
                <a:spcPts val="0"/>
              </a:spcBef>
              <a:spcAft>
                <a:spcPts val="0"/>
              </a:spcAft>
              <a:buSzPts val="1400"/>
              <a:buNone/>
              <a:defRPr/>
            </a:lvl6pPr>
            <a:lvl7pPr lvl="6" algn="l" rtl="0">
              <a:lnSpc>
                <a:spcPct val="93000"/>
              </a:lnSpc>
              <a:spcBef>
                <a:spcPts val="0"/>
              </a:spcBef>
              <a:spcAft>
                <a:spcPts val="0"/>
              </a:spcAft>
              <a:buSzPts val="1400"/>
              <a:buNone/>
              <a:defRPr/>
            </a:lvl7pPr>
            <a:lvl8pPr lvl="7" algn="l" rtl="0">
              <a:lnSpc>
                <a:spcPct val="93000"/>
              </a:lnSpc>
              <a:spcBef>
                <a:spcPts val="0"/>
              </a:spcBef>
              <a:spcAft>
                <a:spcPts val="0"/>
              </a:spcAft>
              <a:buSzPts val="1400"/>
              <a:buNone/>
              <a:defRPr/>
            </a:lvl8pPr>
            <a:lvl9pPr lvl="8" algn="l" rtl="0">
              <a:lnSpc>
                <a:spcPct val="93000"/>
              </a:lnSpc>
              <a:spcBef>
                <a:spcPts val="0"/>
              </a:spcBef>
              <a:spcAft>
                <a:spcPts val="0"/>
              </a:spcAft>
              <a:buSzPts val="1400"/>
              <a:buNone/>
              <a:defRPr/>
            </a:lvl9pPr>
          </a:lstStyle>
          <a:p>
            <a:endParaRPr/>
          </a:p>
        </p:txBody>
      </p:sp>
      <p:sp>
        <p:nvSpPr>
          <p:cNvPr id="72" name="Google Shape;72;g41cd79162c_3_223"/>
          <p:cNvSpPr txBox="1">
            <a:spLocks noGrp="1"/>
          </p:cNvSpPr>
          <p:nvPr>
            <p:ph type="body" idx="1"/>
          </p:nvPr>
        </p:nvSpPr>
        <p:spPr>
          <a:xfrm>
            <a:off x="630238" y="1681163"/>
            <a:ext cx="3868800" cy="823800"/>
          </a:xfrm>
          <a:prstGeom prst="rect">
            <a:avLst/>
          </a:prstGeom>
          <a:noFill/>
          <a:ln>
            <a:noFill/>
          </a:ln>
        </p:spPr>
        <p:txBody>
          <a:bodyPr spcFirstLastPara="1" wrap="square" lIns="0" tIns="0" rIns="0" bIns="0" anchor="b" anchorCtr="0">
            <a:noAutofit/>
          </a:bodyPr>
          <a:lstStyle>
            <a:lvl1pPr marL="457200" lvl="0" indent="-228600" algn="l" rtl="0">
              <a:lnSpc>
                <a:spcPct val="93000"/>
              </a:lnSpc>
              <a:spcBef>
                <a:spcPts val="0"/>
              </a:spcBef>
              <a:spcAft>
                <a:spcPts val="0"/>
              </a:spcAft>
              <a:buSzPts val="2400"/>
              <a:buNone/>
              <a:defRPr sz="2400" b="1"/>
            </a:lvl1pPr>
            <a:lvl2pPr marL="914400" lvl="1" indent="-228600" algn="l" rtl="0">
              <a:lnSpc>
                <a:spcPct val="93000"/>
              </a:lnSpc>
              <a:spcBef>
                <a:spcPts val="1425"/>
              </a:spcBef>
              <a:spcAft>
                <a:spcPts val="0"/>
              </a:spcAft>
              <a:buSzPts val="2000"/>
              <a:buNone/>
              <a:defRPr sz="2000" b="1"/>
            </a:lvl2pPr>
            <a:lvl3pPr marL="1371600" lvl="2" indent="-228600" algn="l" rtl="0">
              <a:lnSpc>
                <a:spcPct val="93000"/>
              </a:lnSpc>
              <a:spcBef>
                <a:spcPts val="1138"/>
              </a:spcBef>
              <a:spcAft>
                <a:spcPts val="0"/>
              </a:spcAft>
              <a:buSzPts val="1800"/>
              <a:buNone/>
              <a:defRPr sz="1800" b="1"/>
            </a:lvl3pPr>
            <a:lvl4pPr marL="1828800" lvl="3" indent="-228600" algn="l" rtl="0">
              <a:lnSpc>
                <a:spcPct val="93000"/>
              </a:lnSpc>
              <a:spcBef>
                <a:spcPts val="850"/>
              </a:spcBef>
              <a:spcAft>
                <a:spcPts val="0"/>
              </a:spcAft>
              <a:buSzPts val="1600"/>
              <a:buNone/>
              <a:defRPr sz="1600" b="1"/>
            </a:lvl4pPr>
            <a:lvl5pPr marL="2286000" lvl="4" indent="-228600" algn="l" rtl="0">
              <a:lnSpc>
                <a:spcPct val="93000"/>
              </a:lnSpc>
              <a:spcBef>
                <a:spcPts val="575"/>
              </a:spcBef>
              <a:spcAft>
                <a:spcPts val="0"/>
              </a:spcAft>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73" name="Google Shape;73;g41cd79162c_3_223"/>
          <p:cNvSpPr txBox="1">
            <a:spLocks noGrp="1"/>
          </p:cNvSpPr>
          <p:nvPr>
            <p:ph type="body" idx="2"/>
          </p:nvPr>
        </p:nvSpPr>
        <p:spPr>
          <a:xfrm>
            <a:off x="630238" y="2505075"/>
            <a:ext cx="3868800" cy="3684600"/>
          </a:xfrm>
          <a:prstGeom prst="rect">
            <a:avLst/>
          </a:prstGeom>
          <a:noFill/>
          <a:ln>
            <a:noFill/>
          </a:ln>
        </p:spPr>
        <p:txBody>
          <a:bodyPr spcFirstLastPara="1" wrap="square" lIns="0" tIns="0" rIns="0" bIns="0" anchor="t" anchorCtr="0">
            <a:noAutofit/>
          </a:bodyPr>
          <a:lstStyle>
            <a:lvl1pPr marL="457200" lvl="0" indent="-228600" algn="l" rtl="0">
              <a:lnSpc>
                <a:spcPct val="93000"/>
              </a:lnSpc>
              <a:spcBef>
                <a:spcPts val="0"/>
              </a:spcBef>
              <a:spcAft>
                <a:spcPts val="0"/>
              </a:spcAft>
              <a:buSzPts val="1400"/>
              <a:buNone/>
              <a:defRPr/>
            </a:lvl1pPr>
            <a:lvl2pPr marL="914400" lvl="1" indent="-228600" algn="l" rtl="0">
              <a:lnSpc>
                <a:spcPct val="93000"/>
              </a:lnSpc>
              <a:spcBef>
                <a:spcPts val="1425"/>
              </a:spcBef>
              <a:spcAft>
                <a:spcPts val="0"/>
              </a:spcAft>
              <a:buSzPts val="1400"/>
              <a:buNone/>
              <a:defRPr/>
            </a:lvl2pPr>
            <a:lvl3pPr marL="1371600" lvl="2" indent="-228600" algn="l" rtl="0">
              <a:lnSpc>
                <a:spcPct val="93000"/>
              </a:lnSpc>
              <a:spcBef>
                <a:spcPts val="1138"/>
              </a:spcBef>
              <a:spcAft>
                <a:spcPts val="0"/>
              </a:spcAft>
              <a:buSzPts val="1400"/>
              <a:buNone/>
              <a:defRPr/>
            </a:lvl3pPr>
            <a:lvl4pPr marL="1828800" lvl="3" indent="-228600" algn="l" rtl="0">
              <a:lnSpc>
                <a:spcPct val="93000"/>
              </a:lnSpc>
              <a:spcBef>
                <a:spcPts val="850"/>
              </a:spcBef>
              <a:spcAft>
                <a:spcPts val="0"/>
              </a:spcAft>
              <a:buSzPts val="1400"/>
              <a:buNone/>
              <a:defRPr/>
            </a:lvl4pPr>
            <a:lvl5pPr marL="2286000" lvl="4" indent="-228600" algn="l" rtl="0">
              <a:lnSpc>
                <a:spcPct val="93000"/>
              </a:lnSpc>
              <a:spcBef>
                <a:spcPts val="575"/>
              </a:spcBef>
              <a:spcAft>
                <a:spcPts val="0"/>
              </a:spcAft>
              <a:buSzPts val="14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74" name="Google Shape;74;g41cd79162c_3_223"/>
          <p:cNvSpPr txBox="1">
            <a:spLocks noGrp="1"/>
          </p:cNvSpPr>
          <p:nvPr>
            <p:ph type="body" idx="3"/>
          </p:nvPr>
        </p:nvSpPr>
        <p:spPr>
          <a:xfrm>
            <a:off x="4629150" y="1681163"/>
            <a:ext cx="3887700" cy="823800"/>
          </a:xfrm>
          <a:prstGeom prst="rect">
            <a:avLst/>
          </a:prstGeom>
          <a:noFill/>
          <a:ln>
            <a:noFill/>
          </a:ln>
        </p:spPr>
        <p:txBody>
          <a:bodyPr spcFirstLastPara="1" wrap="square" lIns="0" tIns="0" rIns="0" bIns="0" anchor="b" anchorCtr="0">
            <a:noAutofit/>
          </a:bodyPr>
          <a:lstStyle>
            <a:lvl1pPr marL="457200" lvl="0" indent="-228600" algn="l" rtl="0">
              <a:lnSpc>
                <a:spcPct val="93000"/>
              </a:lnSpc>
              <a:spcBef>
                <a:spcPts val="0"/>
              </a:spcBef>
              <a:spcAft>
                <a:spcPts val="0"/>
              </a:spcAft>
              <a:buSzPts val="2400"/>
              <a:buNone/>
              <a:defRPr sz="2400" b="1"/>
            </a:lvl1pPr>
            <a:lvl2pPr marL="914400" lvl="1" indent="-228600" algn="l" rtl="0">
              <a:lnSpc>
                <a:spcPct val="93000"/>
              </a:lnSpc>
              <a:spcBef>
                <a:spcPts val="1425"/>
              </a:spcBef>
              <a:spcAft>
                <a:spcPts val="0"/>
              </a:spcAft>
              <a:buSzPts val="2000"/>
              <a:buNone/>
              <a:defRPr sz="2000" b="1"/>
            </a:lvl2pPr>
            <a:lvl3pPr marL="1371600" lvl="2" indent="-228600" algn="l" rtl="0">
              <a:lnSpc>
                <a:spcPct val="93000"/>
              </a:lnSpc>
              <a:spcBef>
                <a:spcPts val="1138"/>
              </a:spcBef>
              <a:spcAft>
                <a:spcPts val="0"/>
              </a:spcAft>
              <a:buSzPts val="1800"/>
              <a:buNone/>
              <a:defRPr sz="1800" b="1"/>
            </a:lvl3pPr>
            <a:lvl4pPr marL="1828800" lvl="3" indent="-228600" algn="l" rtl="0">
              <a:lnSpc>
                <a:spcPct val="93000"/>
              </a:lnSpc>
              <a:spcBef>
                <a:spcPts val="850"/>
              </a:spcBef>
              <a:spcAft>
                <a:spcPts val="0"/>
              </a:spcAft>
              <a:buSzPts val="1600"/>
              <a:buNone/>
              <a:defRPr sz="1600" b="1"/>
            </a:lvl4pPr>
            <a:lvl5pPr marL="2286000" lvl="4" indent="-228600" algn="l" rtl="0">
              <a:lnSpc>
                <a:spcPct val="93000"/>
              </a:lnSpc>
              <a:spcBef>
                <a:spcPts val="575"/>
              </a:spcBef>
              <a:spcAft>
                <a:spcPts val="0"/>
              </a:spcAft>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75" name="Google Shape;75;g41cd79162c_3_223"/>
          <p:cNvSpPr txBox="1">
            <a:spLocks noGrp="1"/>
          </p:cNvSpPr>
          <p:nvPr>
            <p:ph type="body" idx="4"/>
          </p:nvPr>
        </p:nvSpPr>
        <p:spPr>
          <a:xfrm>
            <a:off x="4629150" y="2505075"/>
            <a:ext cx="3887700" cy="3684600"/>
          </a:xfrm>
          <a:prstGeom prst="rect">
            <a:avLst/>
          </a:prstGeom>
          <a:noFill/>
          <a:ln>
            <a:noFill/>
          </a:ln>
        </p:spPr>
        <p:txBody>
          <a:bodyPr spcFirstLastPara="1" wrap="square" lIns="0" tIns="0" rIns="0" bIns="0" anchor="t" anchorCtr="0">
            <a:noAutofit/>
          </a:bodyPr>
          <a:lstStyle>
            <a:lvl1pPr marL="457200" lvl="0" indent="-228600" algn="l" rtl="0">
              <a:lnSpc>
                <a:spcPct val="93000"/>
              </a:lnSpc>
              <a:spcBef>
                <a:spcPts val="0"/>
              </a:spcBef>
              <a:spcAft>
                <a:spcPts val="0"/>
              </a:spcAft>
              <a:buSzPts val="1400"/>
              <a:buNone/>
              <a:defRPr/>
            </a:lvl1pPr>
            <a:lvl2pPr marL="914400" lvl="1" indent="-228600" algn="l" rtl="0">
              <a:lnSpc>
                <a:spcPct val="93000"/>
              </a:lnSpc>
              <a:spcBef>
                <a:spcPts val="1425"/>
              </a:spcBef>
              <a:spcAft>
                <a:spcPts val="0"/>
              </a:spcAft>
              <a:buSzPts val="1400"/>
              <a:buNone/>
              <a:defRPr/>
            </a:lvl2pPr>
            <a:lvl3pPr marL="1371600" lvl="2" indent="-228600" algn="l" rtl="0">
              <a:lnSpc>
                <a:spcPct val="93000"/>
              </a:lnSpc>
              <a:spcBef>
                <a:spcPts val="1138"/>
              </a:spcBef>
              <a:spcAft>
                <a:spcPts val="0"/>
              </a:spcAft>
              <a:buSzPts val="1400"/>
              <a:buNone/>
              <a:defRPr/>
            </a:lvl3pPr>
            <a:lvl4pPr marL="1828800" lvl="3" indent="-228600" algn="l" rtl="0">
              <a:lnSpc>
                <a:spcPct val="93000"/>
              </a:lnSpc>
              <a:spcBef>
                <a:spcPts val="850"/>
              </a:spcBef>
              <a:spcAft>
                <a:spcPts val="0"/>
              </a:spcAft>
              <a:buSzPts val="1400"/>
              <a:buNone/>
              <a:defRPr/>
            </a:lvl4pPr>
            <a:lvl5pPr marL="2286000" lvl="4" indent="-228600" algn="l" rtl="0">
              <a:lnSpc>
                <a:spcPct val="93000"/>
              </a:lnSpc>
              <a:spcBef>
                <a:spcPts val="575"/>
              </a:spcBef>
              <a:spcAft>
                <a:spcPts val="0"/>
              </a:spcAft>
              <a:buSzPts val="14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6"/>
        <p:cNvGrpSpPr/>
        <p:nvPr/>
      </p:nvGrpSpPr>
      <p:grpSpPr>
        <a:xfrm>
          <a:off x="0" y="0"/>
          <a:ext cx="0" cy="0"/>
          <a:chOff x="0" y="0"/>
          <a:chExt cx="0" cy="0"/>
        </a:xfrm>
      </p:grpSpPr>
      <p:sp>
        <p:nvSpPr>
          <p:cNvPr id="77" name="Google Shape;77;g41cd79162c_3_229"/>
          <p:cNvSpPr txBox="1">
            <a:spLocks noGrp="1"/>
          </p:cNvSpPr>
          <p:nvPr>
            <p:ph type="title"/>
          </p:nvPr>
        </p:nvSpPr>
        <p:spPr>
          <a:xfrm>
            <a:off x="630238" y="457200"/>
            <a:ext cx="2949600" cy="1600200"/>
          </a:xfrm>
          <a:prstGeom prst="rect">
            <a:avLst/>
          </a:prstGeom>
          <a:noFill/>
          <a:ln>
            <a:noFill/>
          </a:ln>
        </p:spPr>
        <p:txBody>
          <a:bodyPr spcFirstLastPara="1" wrap="square" lIns="0" tIns="0" rIns="0" bIns="0" anchor="b" anchorCtr="0">
            <a:noAutofit/>
          </a:bodyPr>
          <a:lstStyle>
            <a:lvl1pPr lvl="0" algn="l" rtl="0">
              <a:lnSpc>
                <a:spcPct val="93000"/>
              </a:lnSpc>
              <a:spcBef>
                <a:spcPts val="0"/>
              </a:spcBef>
              <a:spcAft>
                <a:spcPts val="0"/>
              </a:spcAft>
              <a:buSzPts val="1400"/>
              <a:buNone/>
              <a:defRPr sz="3200"/>
            </a:lvl1pPr>
            <a:lvl2pPr lvl="1" algn="l" rtl="0">
              <a:lnSpc>
                <a:spcPct val="93000"/>
              </a:lnSpc>
              <a:spcBef>
                <a:spcPts val="0"/>
              </a:spcBef>
              <a:spcAft>
                <a:spcPts val="0"/>
              </a:spcAft>
              <a:buSzPts val="1400"/>
              <a:buNone/>
              <a:defRPr/>
            </a:lvl2pPr>
            <a:lvl3pPr lvl="2" algn="l" rtl="0">
              <a:lnSpc>
                <a:spcPct val="93000"/>
              </a:lnSpc>
              <a:spcBef>
                <a:spcPts val="0"/>
              </a:spcBef>
              <a:spcAft>
                <a:spcPts val="0"/>
              </a:spcAft>
              <a:buSzPts val="1400"/>
              <a:buNone/>
              <a:defRPr/>
            </a:lvl3pPr>
            <a:lvl4pPr lvl="3" algn="l" rtl="0">
              <a:lnSpc>
                <a:spcPct val="93000"/>
              </a:lnSpc>
              <a:spcBef>
                <a:spcPts val="0"/>
              </a:spcBef>
              <a:spcAft>
                <a:spcPts val="0"/>
              </a:spcAft>
              <a:buSzPts val="1400"/>
              <a:buNone/>
              <a:defRPr/>
            </a:lvl4pPr>
            <a:lvl5pPr lvl="4" algn="l" rtl="0">
              <a:lnSpc>
                <a:spcPct val="93000"/>
              </a:lnSpc>
              <a:spcBef>
                <a:spcPts val="0"/>
              </a:spcBef>
              <a:spcAft>
                <a:spcPts val="0"/>
              </a:spcAft>
              <a:buSzPts val="1400"/>
              <a:buNone/>
              <a:defRPr/>
            </a:lvl5pPr>
            <a:lvl6pPr lvl="5" algn="l" rtl="0">
              <a:lnSpc>
                <a:spcPct val="93000"/>
              </a:lnSpc>
              <a:spcBef>
                <a:spcPts val="0"/>
              </a:spcBef>
              <a:spcAft>
                <a:spcPts val="0"/>
              </a:spcAft>
              <a:buSzPts val="1400"/>
              <a:buNone/>
              <a:defRPr/>
            </a:lvl6pPr>
            <a:lvl7pPr lvl="6" algn="l" rtl="0">
              <a:lnSpc>
                <a:spcPct val="93000"/>
              </a:lnSpc>
              <a:spcBef>
                <a:spcPts val="0"/>
              </a:spcBef>
              <a:spcAft>
                <a:spcPts val="0"/>
              </a:spcAft>
              <a:buSzPts val="1400"/>
              <a:buNone/>
              <a:defRPr/>
            </a:lvl7pPr>
            <a:lvl8pPr lvl="7" algn="l" rtl="0">
              <a:lnSpc>
                <a:spcPct val="93000"/>
              </a:lnSpc>
              <a:spcBef>
                <a:spcPts val="0"/>
              </a:spcBef>
              <a:spcAft>
                <a:spcPts val="0"/>
              </a:spcAft>
              <a:buSzPts val="1400"/>
              <a:buNone/>
              <a:defRPr/>
            </a:lvl8pPr>
            <a:lvl9pPr lvl="8" algn="l" rtl="0">
              <a:lnSpc>
                <a:spcPct val="93000"/>
              </a:lnSpc>
              <a:spcBef>
                <a:spcPts val="0"/>
              </a:spcBef>
              <a:spcAft>
                <a:spcPts val="0"/>
              </a:spcAft>
              <a:buSzPts val="1400"/>
              <a:buNone/>
              <a:defRPr/>
            </a:lvl9pPr>
          </a:lstStyle>
          <a:p>
            <a:endParaRPr/>
          </a:p>
        </p:txBody>
      </p:sp>
      <p:sp>
        <p:nvSpPr>
          <p:cNvPr id="78" name="Google Shape;78;g41cd79162c_3_229"/>
          <p:cNvSpPr txBox="1">
            <a:spLocks noGrp="1"/>
          </p:cNvSpPr>
          <p:nvPr>
            <p:ph type="body" idx="1"/>
          </p:nvPr>
        </p:nvSpPr>
        <p:spPr>
          <a:xfrm>
            <a:off x="3887788" y="987425"/>
            <a:ext cx="4629300" cy="4873500"/>
          </a:xfrm>
          <a:prstGeom prst="rect">
            <a:avLst/>
          </a:prstGeom>
          <a:noFill/>
          <a:ln>
            <a:noFill/>
          </a:ln>
        </p:spPr>
        <p:txBody>
          <a:bodyPr spcFirstLastPara="1" wrap="square" lIns="0" tIns="0" rIns="0" bIns="0" anchor="t" anchorCtr="0">
            <a:noAutofit/>
          </a:bodyPr>
          <a:lstStyle>
            <a:lvl1pPr marL="457200" lvl="0" indent="-228600" algn="l" rtl="0">
              <a:lnSpc>
                <a:spcPct val="93000"/>
              </a:lnSpc>
              <a:spcBef>
                <a:spcPts val="0"/>
              </a:spcBef>
              <a:spcAft>
                <a:spcPts val="0"/>
              </a:spcAft>
              <a:buSzPts val="1400"/>
              <a:buNone/>
              <a:defRPr sz="3200"/>
            </a:lvl1pPr>
            <a:lvl2pPr marL="914400" lvl="1" indent="-228600" algn="l" rtl="0">
              <a:lnSpc>
                <a:spcPct val="93000"/>
              </a:lnSpc>
              <a:spcBef>
                <a:spcPts val="1425"/>
              </a:spcBef>
              <a:spcAft>
                <a:spcPts val="0"/>
              </a:spcAft>
              <a:buSzPts val="1400"/>
              <a:buNone/>
              <a:defRPr sz="2800"/>
            </a:lvl2pPr>
            <a:lvl3pPr marL="1371600" lvl="2" indent="-228600" algn="l" rtl="0">
              <a:lnSpc>
                <a:spcPct val="93000"/>
              </a:lnSpc>
              <a:spcBef>
                <a:spcPts val="1138"/>
              </a:spcBef>
              <a:spcAft>
                <a:spcPts val="0"/>
              </a:spcAft>
              <a:buSzPts val="1400"/>
              <a:buNone/>
              <a:defRPr sz="2400"/>
            </a:lvl3pPr>
            <a:lvl4pPr marL="1828800" lvl="3" indent="-228600" algn="l" rtl="0">
              <a:lnSpc>
                <a:spcPct val="93000"/>
              </a:lnSpc>
              <a:spcBef>
                <a:spcPts val="850"/>
              </a:spcBef>
              <a:spcAft>
                <a:spcPts val="0"/>
              </a:spcAft>
              <a:buSzPts val="1400"/>
              <a:buNone/>
              <a:defRPr sz="2000"/>
            </a:lvl4pPr>
            <a:lvl5pPr marL="2286000" lvl="4" indent="-228600" algn="l" rtl="0">
              <a:lnSpc>
                <a:spcPct val="93000"/>
              </a:lnSpc>
              <a:spcBef>
                <a:spcPts val="575"/>
              </a:spcBef>
              <a:spcAft>
                <a:spcPts val="0"/>
              </a:spcAft>
              <a:buSzPts val="1400"/>
              <a:buNone/>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79" name="Google Shape;79;g41cd79162c_3_229"/>
          <p:cNvSpPr txBox="1">
            <a:spLocks noGrp="1"/>
          </p:cNvSpPr>
          <p:nvPr>
            <p:ph type="body" idx="2"/>
          </p:nvPr>
        </p:nvSpPr>
        <p:spPr>
          <a:xfrm>
            <a:off x="630238" y="2057400"/>
            <a:ext cx="2949600" cy="3811500"/>
          </a:xfrm>
          <a:prstGeom prst="rect">
            <a:avLst/>
          </a:prstGeom>
          <a:noFill/>
          <a:ln>
            <a:noFill/>
          </a:ln>
        </p:spPr>
        <p:txBody>
          <a:bodyPr spcFirstLastPara="1" wrap="square" lIns="0" tIns="0" rIns="0" bIns="0" anchor="t" anchorCtr="0">
            <a:noAutofit/>
          </a:bodyPr>
          <a:lstStyle>
            <a:lvl1pPr marL="457200" lvl="0" indent="-228600" algn="l" rtl="0">
              <a:lnSpc>
                <a:spcPct val="93000"/>
              </a:lnSpc>
              <a:spcBef>
                <a:spcPts val="0"/>
              </a:spcBef>
              <a:spcAft>
                <a:spcPts val="0"/>
              </a:spcAft>
              <a:buSzPts val="1600"/>
              <a:buNone/>
              <a:defRPr sz="1600"/>
            </a:lvl1pPr>
            <a:lvl2pPr marL="914400" lvl="1" indent="-228600" algn="l" rtl="0">
              <a:lnSpc>
                <a:spcPct val="93000"/>
              </a:lnSpc>
              <a:spcBef>
                <a:spcPts val="1425"/>
              </a:spcBef>
              <a:spcAft>
                <a:spcPts val="0"/>
              </a:spcAft>
              <a:buSzPts val="1400"/>
              <a:buNone/>
              <a:defRPr sz="1400"/>
            </a:lvl2pPr>
            <a:lvl3pPr marL="1371600" lvl="2" indent="-228600" algn="l" rtl="0">
              <a:lnSpc>
                <a:spcPct val="93000"/>
              </a:lnSpc>
              <a:spcBef>
                <a:spcPts val="1138"/>
              </a:spcBef>
              <a:spcAft>
                <a:spcPts val="0"/>
              </a:spcAft>
              <a:buSzPts val="1200"/>
              <a:buNone/>
              <a:defRPr sz="1200"/>
            </a:lvl3pPr>
            <a:lvl4pPr marL="1828800" lvl="3" indent="-228600" algn="l" rtl="0">
              <a:lnSpc>
                <a:spcPct val="93000"/>
              </a:lnSpc>
              <a:spcBef>
                <a:spcPts val="850"/>
              </a:spcBef>
              <a:spcAft>
                <a:spcPts val="0"/>
              </a:spcAft>
              <a:buSzPts val="1000"/>
              <a:buNone/>
              <a:defRPr sz="1000"/>
            </a:lvl4pPr>
            <a:lvl5pPr marL="2286000" lvl="4" indent="-228600" algn="l" rtl="0">
              <a:lnSpc>
                <a:spcPct val="93000"/>
              </a:lnSpc>
              <a:spcBef>
                <a:spcPts val="575"/>
              </a:spcBef>
              <a:spcAft>
                <a:spcPts val="0"/>
              </a:spcAft>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0"/>
        <p:cNvGrpSpPr/>
        <p:nvPr/>
      </p:nvGrpSpPr>
      <p:grpSpPr>
        <a:xfrm>
          <a:off x="0" y="0"/>
          <a:ext cx="0" cy="0"/>
          <a:chOff x="0" y="0"/>
          <a:chExt cx="0" cy="0"/>
        </a:xfrm>
      </p:grpSpPr>
      <p:sp>
        <p:nvSpPr>
          <p:cNvPr id="81" name="Google Shape;81;g41cd79162c_3_233"/>
          <p:cNvSpPr txBox="1">
            <a:spLocks noGrp="1"/>
          </p:cNvSpPr>
          <p:nvPr>
            <p:ph type="title"/>
          </p:nvPr>
        </p:nvSpPr>
        <p:spPr>
          <a:xfrm>
            <a:off x="630238" y="457200"/>
            <a:ext cx="2949600" cy="1600200"/>
          </a:xfrm>
          <a:prstGeom prst="rect">
            <a:avLst/>
          </a:prstGeom>
          <a:noFill/>
          <a:ln>
            <a:noFill/>
          </a:ln>
        </p:spPr>
        <p:txBody>
          <a:bodyPr spcFirstLastPara="1" wrap="square" lIns="0" tIns="0" rIns="0" bIns="0" anchor="b" anchorCtr="0">
            <a:noAutofit/>
          </a:bodyPr>
          <a:lstStyle>
            <a:lvl1pPr lvl="0" algn="l" rtl="0">
              <a:lnSpc>
                <a:spcPct val="93000"/>
              </a:lnSpc>
              <a:spcBef>
                <a:spcPts val="0"/>
              </a:spcBef>
              <a:spcAft>
                <a:spcPts val="0"/>
              </a:spcAft>
              <a:buSzPts val="1400"/>
              <a:buNone/>
              <a:defRPr sz="3200"/>
            </a:lvl1pPr>
            <a:lvl2pPr lvl="1" algn="l" rtl="0">
              <a:lnSpc>
                <a:spcPct val="93000"/>
              </a:lnSpc>
              <a:spcBef>
                <a:spcPts val="0"/>
              </a:spcBef>
              <a:spcAft>
                <a:spcPts val="0"/>
              </a:spcAft>
              <a:buSzPts val="1400"/>
              <a:buNone/>
              <a:defRPr/>
            </a:lvl2pPr>
            <a:lvl3pPr lvl="2" algn="l" rtl="0">
              <a:lnSpc>
                <a:spcPct val="93000"/>
              </a:lnSpc>
              <a:spcBef>
                <a:spcPts val="0"/>
              </a:spcBef>
              <a:spcAft>
                <a:spcPts val="0"/>
              </a:spcAft>
              <a:buSzPts val="1400"/>
              <a:buNone/>
              <a:defRPr/>
            </a:lvl3pPr>
            <a:lvl4pPr lvl="3" algn="l" rtl="0">
              <a:lnSpc>
                <a:spcPct val="93000"/>
              </a:lnSpc>
              <a:spcBef>
                <a:spcPts val="0"/>
              </a:spcBef>
              <a:spcAft>
                <a:spcPts val="0"/>
              </a:spcAft>
              <a:buSzPts val="1400"/>
              <a:buNone/>
              <a:defRPr/>
            </a:lvl4pPr>
            <a:lvl5pPr lvl="4" algn="l" rtl="0">
              <a:lnSpc>
                <a:spcPct val="93000"/>
              </a:lnSpc>
              <a:spcBef>
                <a:spcPts val="0"/>
              </a:spcBef>
              <a:spcAft>
                <a:spcPts val="0"/>
              </a:spcAft>
              <a:buSzPts val="1400"/>
              <a:buNone/>
              <a:defRPr/>
            </a:lvl5pPr>
            <a:lvl6pPr lvl="5" algn="l" rtl="0">
              <a:lnSpc>
                <a:spcPct val="93000"/>
              </a:lnSpc>
              <a:spcBef>
                <a:spcPts val="0"/>
              </a:spcBef>
              <a:spcAft>
                <a:spcPts val="0"/>
              </a:spcAft>
              <a:buSzPts val="1400"/>
              <a:buNone/>
              <a:defRPr/>
            </a:lvl6pPr>
            <a:lvl7pPr lvl="6" algn="l" rtl="0">
              <a:lnSpc>
                <a:spcPct val="93000"/>
              </a:lnSpc>
              <a:spcBef>
                <a:spcPts val="0"/>
              </a:spcBef>
              <a:spcAft>
                <a:spcPts val="0"/>
              </a:spcAft>
              <a:buSzPts val="1400"/>
              <a:buNone/>
              <a:defRPr/>
            </a:lvl7pPr>
            <a:lvl8pPr lvl="7" algn="l" rtl="0">
              <a:lnSpc>
                <a:spcPct val="93000"/>
              </a:lnSpc>
              <a:spcBef>
                <a:spcPts val="0"/>
              </a:spcBef>
              <a:spcAft>
                <a:spcPts val="0"/>
              </a:spcAft>
              <a:buSzPts val="1400"/>
              <a:buNone/>
              <a:defRPr/>
            </a:lvl8pPr>
            <a:lvl9pPr lvl="8" algn="l" rtl="0">
              <a:lnSpc>
                <a:spcPct val="93000"/>
              </a:lnSpc>
              <a:spcBef>
                <a:spcPts val="0"/>
              </a:spcBef>
              <a:spcAft>
                <a:spcPts val="0"/>
              </a:spcAft>
              <a:buSzPts val="1400"/>
              <a:buNone/>
              <a:defRPr/>
            </a:lvl9pPr>
          </a:lstStyle>
          <a:p>
            <a:endParaRPr/>
          </a:p>
        </p:txBody>
      </p:sp>
      <p:sp>
        <p:nvSpPr>
          <p:cNvPr id="82" name="Google Shape;82;g41cd79162c_3_233"/>
          <p:cNvSpPr>
            <a:spLocks noGrp="1"/>
          </p:cNvSpPr>
          <p:nvPr>
            <p:ph type="pic" idx="2"/>
          </p:nvPr>
        </p:nvSpPr>
        <p:spPr>
          <a:xfrm>
            <a:off x="3887788" y="987425"/>
            <a:ext cx="4629300" cy="4873500"/>
          </a:xfrm>
          <a:prstGeom prst="rect">
            <a:avLst/>
          </a:prstGeom>
          <a:noFill/>
          <a:ln>
            <a:noFill/>
          </a:ln>
        </p:spPr>
        <p:txBody>
          <a:bodyPr spcFirstLastPara="1" wrap="square" lIns="0" tIns="0" rIns="0" bIns="0" anchor="t" anchorCtr="0">
            <a:noAutofit/>
          </a:bodyPr>
          <a:lstStyle>
            <a:lvl1pPr marR="0" lvl="0" algn="l" rtl="0">
              <a:lnSpc>
                <a:spcPct val="93000"/>
              </a:lnSpc>
              <a:spcBef>
                <a:spcPts val="0"/>
              </a:spcBef>
              <a:spcAft>
                <a:spcPts val="0"/>
              </a:spcAft>
              <a:buClr>
                <a:srgbClr val="000000"/>
              </a:buClr>
              <a:buSzPts val="3200"/>
              <a:buFont typeface="Times New Roman"/>
              <a:buNone/>
              <a:defRPr sz="3200" b="0" i="0" u="none" strike="noStrike" cap="none">
                <a:solidFill>
                  <a:srgbClr val="000000"/>
                </a:solidFill>
                <a:latin typeface="Arial"/>
                <a:ea typeface="Arial"/>
                <a:cs typeface="Arial"/>
                <a:sym typeface="Arial"/>
              </a:defRPr>
            </a:lvl1pPr>
            <a:lvl2pPr marR="0" lvl="1" algn="l" rtl="0">
              <a:lnSpc>
                <a:spcPct val="93000"/>
              </a:lnSpc>
              <a:spcBef>
                <a:spcPts val="1425"/>
              </a:spcBef>
              <a:spcAft>
                <a:spcPts val="0"/>
              </a:spcAft>
              <a:buClr>
                <a:srgbClr val="000000"/>
              </a:buClr>
              <a:buSzPts val="2800"/>
              <a:buFont typeface="Times New Roman"/>
              <a:buNone/>
              <a:defRPr sz="2800" b="0" i="0" u="none" strike="noStrike" cap="none">
                <a:solidFill>
                  <a:srgbClr val="000000"/>
                </a:solidFill>
                <a:latin typeface="Arial"/>
                <a:ea typeface="Arial"/>
                <a:cs typeface="Arial"/>
                <a:sym typeface="Arial"/>
              </a:defRPr>
            </a:lvl2pPr>
            <a:lvl3pPr marR="0" lvl="2" algn="l" rtl="0">
              <a:lnSpc>
                <a:spcPct val="93000"/>
              </a:lnSpc>
              <a:spcBef>
                <a:spcPts val="1138"/>
              </a:spcBef>
              <a:spcAft>
                <a:spcPts val="0"/>
              </a:spcAft>
              <a:buClr>
                <a:srgbClr val="000000"/>
              </a:buClr>
              <a:buSzPts val="2400"/>
              <a:buFont typeface="Times New Roman"/>
              <a:buNone/>
              <a:defRPr sz="2400" b="0" i="0" u="none" strike="noStrike" cap="none">
                <a:solidFill>
                  <a:srgbClr val="000000"/>
                </a:solidFill>
                <a:latin typeface="Arial"/>
                <a:ea typeface="Arial"/>
                <a:cs typeface="Arial"/>
                <a:sym typeface="Arial"/>
              </a:defRPr>
            </a:lvl3pPr>
            <a:lvl4pPr marR="0" lvl="3" algn="l" rtl="0">
              <a:lnSpc>
                <a:spcPct val="93000"/>
              </a:lnSpc>
              <a:spcBef>
                <a:spcPts val="850"/>
              </a:spcBef>
              <a:spcAft>
                <a:spcPts val="0"/>
              </a:spcAft>
              <a:buClr>
                <a:srgbClr val="000000"/>
              </a:buClr>
              <a:buSzPts val="2000"/>
              <a:buFont typeface="Times New Roman"/>
              <a:buNone/>
              <a:defRPr sz="2000" b="0" i="0" u="none" strike="noStrike" cap="none">
                <a:solidFill>
                  <a:srgbClr val="000000"/>
                </a:solidFill>
                <a:latin typeface="Arial"/>
                <a:ea typeface="Arial"/>
                <a:cs typeface="Arial"/>
                <a:sym typeface="Arial"/>
              </a:defRPr>
            </a:lvl4pPr>
            <a:lvl5pPr marR="0" lvl="4" algn="l" rtl="0">
              <a:lnSpc>
                <a:spcPct val="93000"/>
              </a:lnSpc>
              <a:spcBef>
                <a:spcPts val="575"/>
              </a:spcBef>
              <a:spcAft>
                <a:spcPts val="0"/>
              </a:spcAft>
              <a:buClr>
                <a:srgbClr val="000000"/>
              </a:buClr>
              <a:buSzPts val="2000"/>
              <a:buFont typeface="Times New Roman"/>
              <a:buNone/>
              <a:defRPr sz="2000" b="0" i="0" u="none" strike="noStrike" cap="none">
                <a:solidFill>
                  <a:srgbClr val="000000"/>
                </a:solidFill>
                <a:latin typeface="Arial"/>
                <a:ea typeface="Arial"/>
                <a:cs typeface="Arial"/>
                <a:sym typeface="Arial"/>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83" name="Google Shape;83;g41cd79162c_3_233"/>
          <p:cNvSpPr txBox="1">
            <a:spLocks noGrp="1"/>
          </p:cNvSpPr>
          <p:nvPr>
            <p:ph type="body" idx="1"/>
          </p:nvPr>
        </p:nvSpPr>
        <p:spPr>
          <a:xfrm>
            <a:off x="630238" y="2057400"/>
            <a:ext cx="2949600" cy="3811500"/>
          </a:xfrm>
          <a:prstGeom prst="rect">
            <a:avLst/>
          </a:prstGeom>
          <a:noFill/>
          <a:ln>
            <a:noFill/>
          </a:ln>
        </p:spPr>
        <p:txBody>
          <a:bodyPr spcFirstLastPara="1" wrap="square" lIns="0" tIns="0" rIns="0" bIns="0" anchor="t" anchorCtr="0">
            <a:noAutofit/>
          </a:bodyPr>
          <a:lstStyle>
            <a:lvl1pPr marL="457200" lvl="0" indent="-228600" algn="l" rtl="0">
              <a:lnSpc>
                <a:spcPct val="93000"/>
              </a:lnSpc>
              <a:spcBef>
                <a:spcPts val="0"/>
              </a:spcBef>
              <a:spcAft>
                <a:spcPts val="0"/>
              </a:spcAft>
              <a:buSzPts val="1600"/>
              <a:buNone/>
              <a:defRPr sz="1600"/>
            </a:lvl1pPr>
            <a:lvl2pPr marL="914400" lvl="1" indent="-228600" algn="l" rtl="0">
              <a:lnSpc>
                <a:spcPct val="93000"/>
              </a:lnSpc>
              <a:spcBef>
                <a:spcPts val="1425"/>
              </a:spcBef>
              <a:spcAft>
                <a:spcPts val="0"/>
              </a:spcAft>
              <a:buSzPts val="1400"/>
              <a:buNone/>
              <a:defRPr sz="1400"/>
            </a:lvl2pPr>
            <a:lvl3pPr marL="1371600" lvl="2" indent="-228600" algn="l" rtl="0">
              <a:lnSpc>
                <a:spcPct val="93000"/>
              </a:lnSpc>
              <a:spcBef>
                <a:spcPts val="1138"/>
              </a:spcBef>
              <a:spcAft>
                <a:spcPts val="0"/>
              </a:spcAft>
              <a:buSzPts val="1200"/>
              <a:buNone/>
              <a:defRPr sz="1200"/>
            </a:lvl3pPr>
            <a:lvl4pPr marL="1828800" lvl="3" indent="-228600" algn="l" rtl="0">
              <a:lnSpc>
                <a:spcPct val="93000"/>
              </a:lnSpc>
              <a:spcBef>
                <a:spcPts val="850"/>
              </a:spcBef>
              <a:spcAft>
                <a:spcPts val="0"/>
              </a:spcAft>
              <a:buSzPts val="1000"/>
              <a:buNone/>
              <a:defRPr sz="1000"/>
            </a:lvl4pPr>
            <a:lvl5pPr marL="2286000" lvl="4" indent="-228600" algn="l" rtl="0">
              <a:lnSpc>
                <a:spcPct val="93000"/>
              </a:lnSpc>
              <a:spcBef>
                <a:spcPts val="575"/>
              </a:spcBef>
              <a:spcAft>
                <a:spcPts val="0"/>
              </a:spcAft>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4"/>
        <p:cNvGrpSpPr/>
        <p:nvPr/>
      </p:nvGrpSpPr>
      <p:grpSpPr>
        <a:xfrm>
          <a:off x="0" y="0"/>
          <a:ext cx="0" cy="0"/>
          <a:chOff x="0" y="0"/>
          <a:chExt cx="0" cy="0"/>
        </a:xfrm>
      </p:grpSpPr>
      <p:sp>
        <p:nvSpPr>
          <p:cNvPr id="85" name="Google Shape;85;g41cd79162c_3_237"/>
          <p:cNvSpPr txBox="1">
            <a:spLocks noGrp="1"/>
          </p:cNvSpPr>
          <p:nvPr>
            <p:ph type="title"/>
          </p:nvPr>
        </p:nvSpPr>
        <p:spPr>
          <a:xfrm>
            <a:off x="1035050" y="263525"/>
            <a:ext cx="6565800" cy="1644600"/>
          </a:xfrm>
          <a:prstGeom prst="rect">
            <a:avLst/>
          </a:prstGeom>
          <a:noFill/>
          <a:ln>
            <a:noFill/>
          </a:ln>
        </p:spPr>
        <p:txBody>
          <a:bodyPr spcFirstLastPara="1" wrap="square" lIns="0" tIns="0" rIns="0" bIns="0" anchor="t" anchorCtr="0">
            <a:noAutofit/>
          </a:bodyPr>
          <a:lstStyle>
            <a:lvl1pPr lvl="0" algn="l" rtl="0">
              <a:lnSpc>
                <a:spcPct val="93000"/>
              </a:lnSpc>
              <a:spcBef>
                <a:spcPts val="0"/>
              </a:spcBef>
              <a:spcAft>
                <a:spcPts val="0"/>
              </a:spcAft>
              <a:buSzPts val="1400"/>
              <a:buNone/>
              <a:defRPr/>
            </a:lvl1pPr>
            <a:lvl2pPr lvl="1" algn="l" rtl="0">
              <a:lnSpc>
                <a:spcPct val="93000"/>
              </a:lnSpc>
              <a:spcBef>
                <a:spcPts val="0"/>
              </a:spcBef>
              <a:spcAft>
                <a:spcPts val="0"/>
              </a:spcAft>
              <a:buSzPts val="1400"/>
              <a:buNone/>
              <a:defRPr/>
            </a:lvl2pPr>
            <a:lvl3pPr lvl="2" algn="l" rtl="0">
              <a:lnSpc>
                <a:spcPct val="93000"/>
              </a:lnSpc>
              <a:spcBef>
                <a:spcPts val="0"/>
              </a:spcBef>
              <a:spcAft>
                <a:spcPts val="0"/>
              </a:spcAft>
              <a:buSzPts val="1400"/>
              <a:buNone/>
              <a:defRPr/>
            </a:lvl3pPr>
            <a:lvl4pPr lvl="3" algn="l" rtl="0">
              <a:lnSpc>
                <a:spcPct val="93000"/>
              </a:lnSpc>
              <a:spcBef>
                <a:spcPts val="0"/>
              </a:spcBef>
              <a:spcAft>
                <a:spcPts val="0"/>
              </a:spcAft>
              <a:buSzPts val="1400"/>
              <a:buNone/>
              <a:defRPr/>
            </a:lvl4pPr>
            <a:lvl5pPr lvl="4" algn="l" rtl="0">
              <a:lnSpc>
                <a:spcPct val="93000"/>
              </a:lnSpc>
              <a:spcBef>
                <a:spcPts val="0"/>
              </a:spcBef>
              <a:spcAft>
                <a:spcPts val="0"/>
              </a:spcAft>
              <a:buSzPts val="1400"/>
              <a:buNone/>
              <a:defRPr/>
            </a:lvl5pPr>
            <a:lvl6pPr lvl="5" algn="l" rtl="0">
              <a:lnSpc>
                <a:spcPct val="93000"/>
              </a:lnSpc>
              <a:spcBef>
                <a:spcPts val="0"/>
              </a:spcBef>
              <a:spcAft>
                <a:spcPts val="0"/>
              </a:spcAft>
              <a:buSzPts val="1400"/>
              <a:buNone/>
              <a:defRPr/>
            </a:lvl6pPr>
            <a:lvl7pPr lvl="6" algn="l" rtl="0">
              <a:lnSpc>
                <a:spcPct val="93000"/>
              </a:lnSpc>
              <a:spcBef>
                <a:spcPts val="0"/>
              </a:spcBef>
              <a:spcAft>
                <a:spcPts val="0"/>
              </a:spcAft>
              <a:buSzPts val="1400"/>
              <a:buNone/>
              <a:defRPr/>
            </a:lvl7pPr>
            <a:lvl8pPr lvl="7" algn="l" rtl="0">
              <a:lnSpc>
                <a:spcPct val="93000"/>
              </a:lnSpc>
              <a:spcBef>
                <a:spcPts val="0"/>
              </a:spcBef>
              <a:spcAft>
                <a:spcPts val="0"/>
              </a:spcAft>
              <a:buSzPts val="1400"/>
              <a:buNone/>
              <a:defRPr/>
            </a:lvl8pPr>
            <a:lvl9pPr lvl="8" algn="l" rtl="0">
              <a:lnSpc>
                <a:spcPct val="93000"/>
              </a:lnSpc>
              <a:spcBef>
                <a:spcPts val="0"/>
              </a:spcBef>
              <a:spcAft>
                <a:spcPts val="0"/>
              </a:spcAft>
              <a:buSzPts val="1400"/>
              <a:buNone/>
              <a:defRPr/>
            </a:lvl9pPr>
          </a:lstStyle>
          <a:p>
            <a:endParaRPr/>
          </a:p>
        </p:txBody>
      </p:sp>
      <p:sp>
        <p:nvSpPr>
          <p:cNvPr id="86" name="Google Shape;86;g41cd79162c_3_237"/>
          <p:cNvSpPr txBox="1">
            <a:spLocks noGrp="1"/>
          </p:cNvSpPr>
          <p:nvPr>
            <p:ph type="body" idx="1"/>
          </p:nvPr>
        </p:nvSpPr>
        <p:spPr>
          <a:xfrm rot="5400000">
            <a:off x="2124863" y="-145337"/>
            <a:ext cx="5057700" cy="8228100"/>
          </a:xfrm>
          <a:prstGeom prst="rect">
            <a:avLst/>
          </a:prstGeom>
          <a:noFill/>
          <a:ln>
            <a:noFill/>
          </a:ln>
        </p:spPr>
        <p:txBody>
          <a:bodyPr spcFirstLastPara="1" wrap="square" lIns="0" tIns="0" rIns="0" bIns="0" anchor="t" anchorCtr="0">
            <a:noAutofit/>
          </a:bodyPr>
          <a:lstStyle>
            <a:lvl1pPr marL="457200" lvl="0" indent="-228600" algn="l" rtl="0">
              <a:lnSpc>
                <a:spcPct val="93000"/>
              </a:lnSpc>
              <a:spcBef>
                <a:spcPts val="0"/>
              </a:spcBef>
              <a:spcAft>
                <a:spcPts val="0"/>
              </a:spcAft>
              <a:buSzPts val="1400"/>
              <a:buNone/>
              <a:defRPr/>
            </a:lvl1pPr>
            <a:lvl2pPr marL="914400" lvl="1" indent="-228600" algn="l" rtl="0">
              <a:lnSpc>
                <a:spcPct val="93000"/>
              </a:lnSpc>
              <a:spcBef>
                <a:spcPts val="1425"/>
              </a:spcBef>
              <a:spcAft>
                <a:spcPts val="0"/>
              </a:spcAft>
              <a:buSzPts val="1400"/>
              <a:buNone/>
              <a:defRPr/>
            </a:lvl2pPr>
            <a:lvl3pPr marL="1371600" lvl="2" indent="-228600" algn="l" rtl="0">
              <a:lnSpc>
                <a:spcPct val="93000"/>
              </a:lnSpc>
              <a:spcBef>
                <a:spcPts val="1138"/>
              </a:spcBef>
              <a:spcAft>
                <a:spcPts val="0"/>
              </a:spcAft>
              <a:buSzPts val="1400"/>
              <a:buNone/>
              <a:defRPr/>
            </a:lvl3pPr>
            <a:lvl4pPr marL="1828800" lvl="3" indent="-228600" algn="l" rtl="0">
              <a:lnSpc>
                <a:spcPct val="93000"/>
              </a:lnSpc>
              <a:spcBef>
                <a:spcPts val="850"/>
              </a:spcBef>
              <a:spcAft>
                <a:spcPts val="0"/>
              </a:spcAft>
              <a:buSzPts val="1400"/>
              <a:buNone/>
              <a:defRPr/>
            </a:lvl4pPr>
            <a:lvl5pPr marL="2286000" lvl="4" indent="-228600" algn="l" rtl="0">
              <a:lnSpc>
                <a:spcPct val="93000"/>
              </a:lnSpc>
              <a:spcBef>
                <a:spcPts val="575"/>
              </a:spcBef>
              <a:spcAft>
                <a:spcPts val="0"/>
              </a:spcAft>
              <a:buSzPts val="14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7"/>
        <p:cNvGrpSpPr/>
        <p:nvPr/>
      </p:nvGrpSpPr>
      <p:grpSpPr>
        <a:xfrm>
          <a:off x="0" y="0"/>
          <a:ext cx="0" cy="0"/>
          <a:chOff x="0" y="0"/>
          <a:chExt cx="0" cy="0"/>
        </a:xfrm>
      </p:grpSpPr>
      <p:sp>
        <p:nvSpPr>
          <p:cNvPr id="88" name="Google Shape;88;g41cd79162c_3_240"/>
          <p:cNvSpPr txBox="1">
            <a:spLocks noGrp="1"/>
          </p:cNvSpPr>
          <p:nvPr>
            <p:ph type="title"/>
          </p:nvPr>
        </p:nvSpPr>
        <p:spPr>
          <a:xfrm rot="5400000">
            <a:off x="4622813" y="2352575"/>
            <a:ext cx="6234000" cy="2055900"/>
          </a:xfrm>
          <a:prstGeom prst="rect">
            <a:avLst/>
          </a:prstGeom>
          <a:noFill/>
          <a:ln>
            <a:noFill/>
          </a:ln>
        </p:spPr>
        <p:txBody>
          <a:bodyPr spcFirstLastPara="1" wrap="square" lIns="0" tIns="0" rIns="0" bIns="0" anchor="t" anchorCtr="0">
            <a:noAutofit/>
          </a:bodyPr>
          <a:lstStyle>
            <a:lvl1pPr lvl="0" algn="l" rtl="0">
              <a:lnSpc>
                <a:spcPct val="93000"/>
              </a:lnSpc>
              <a:spcBef>
                <a:spcPts val="0"/>
              </a:spcBef>
              <a:spcAft>
                <a:spcPts val="0"/>
              </a:spcAft>
              <a:buSzPts val="1400"/>
              <a:buNone/>
              <a:defRPr/>
            </a:lvl1pPr>
            <a:lvl2pPr lvl="1" algn="l" rtl="0">
              <a:lnSpc>
                <a:spcPct val="93000"/>
              </a:lnSpc>
              <a:spcBef>
                <a:spcPts val="0"/>
              </a:spcBef>
              <a:spcAft>
                <a:spcPts val="0"/>
              </a:spcAft>
              <a:buSzPts val="1400"/>
              <a:buNone/>
              <a:defRPr/>
            </a:lvl2pPr>
            <a:lvl3pPr lvl="2" algn="l" rtl="0">
              <a:lnSpc>
                <a:spcPct val="93000"/>
              </a:lnSpc>
              <a:spcBef>
                <a:spcPts val="0"/>
              </a:spcBef>
              <a:spcAft>
                <a:spcPts val="0"/>
              </a:spcAft>
              <a:buSzPts val="1400"/>
              <a:buNone/>
              <a:defRPr/>
            </a:lvl3pPr>
            <a:lvl4pPr lvl="3" algn="l" rtl="0">
              <a:lnSpc>
                <a:spcPct val="93000"/>
              </a:lnSpc>
              <a:spcBef>
                <a:spcPts val="0"/>
              </a:spcBef>
              <a:spcAft>
                <a:spcPts val="0"/>
              </a:spcAft>
              <a:buSzPts val="1400"/>
              <a:buNone/>
              <a:defRPr/>
            </a:lvl4pPr>
            <a:lvl5pPr lvl="4" algn="l" rtl="0">
              <a:lnSpc>
                <a:spcPct val="93000"/>
              </a:lnSpc>
              <a:spcBef>
                <a:spcPts val="0"/>
              </a:spcBef>
              <a:spcAft>
                <a:spcPts val="0"/>
              </a:spcAft>
              <a:buSzPts val="1400"/>
              <a:buNone/>
              <a:defRPr/>
            </a:lvl5pPr>
            <a:lvl6pPr lvl="5" algn="l" rtl="0">
              <a:lnSpc>
                <a:spcPct val="93000"/>
              </a:lnSpc>
              <a:spcBef>
                <a:spcPts val="0"/>
              </a:spcBef>
              <a:spcAft>
                <a:spcPts val="0"/>
              </a:spcAft>
              <a:buSzPts val="1400"/>
              <a:buNone/>
              <a:defRPr/>
            </a:lvl6pPr>
            <a:lvl7pPr lvl="6" algn="l" rtl="0">
              <a:lnSpc>
                <a:spcPct val="93000"/>
              </a:lnSpc>
              <a:spcBef>
                <a:spcPts val="0"/>
              </a:spcBef>
              <a:spcAft>
                <a:spcPts val="0"/>
              </a:spcAft>
              <a:buSzPts val="1400"/>
              <a:buNone/>
              <a:defRPr/>
            </a:lvl7pPr>
            <a:lvl8pPr lvl="7" algn="l" rtl="0">
              <a:lnSpc>
                <a:spcPct val="93000"/>
              </a:lnSpc>
              <a:spcBef>
                <a:spcPts val="0"/>
              </a:spcBef>
              <a:spcAft>
                <a:spcPts val="0"/>
              </a:spcAft>
              <a:buSzPts val="1400"/>
              <a:buNone/>
              <a:defRPr/>
            </a:lvl8pPr>
            <a:lvl9pPr lvl="8" algn="l" rtl="0">
              <a:lnSpc>
                <a:spcPct val="93000"/>
              </a:lnSpc>
              <a:spcBef>
                <a:spcPts val="0"/>
              </a:spcBef>
              <a:spcAft>
                <a:spcPts val="0"/>
              </a:spcAft>
              <a:buSzPts val="1400"/>
              <a:buNone/>
              <a:defRPr/>
            </a:lvl9pPr>
          </a:lstStyle>
          <a:p>
            <a:endParaRPr/>
          </a:p>
        </p:txBody>
      </p:sp>
      <p:sp>
        <p:nvSpPr>
          <p:cNvPr id="89" name="Google Shape;89;g41cd79162c_3_240"/>
          <p:cNvSpPr txBox="1">
            <a:spLocks noGrp="1"/>
          </p:cNvSpPr>
          <p:nvPr>
            <p:ph type="body" idx="1"/>
          </p:nvPr>
        </p:nvSpPr>
        <p:spPr>
          <a:xfrm rot="5400000">
            <a:off x="432650" y="370625"/>
            <a:ext cx="6234000" cy="6019800"/>
          </a:xfrm>
          <a:prstGeom prst="rect">
            <a:avLst/>
          </a:prstGeom>
          <a:noFill/>
          <a:ln>
            <a:noFill/>
          </a:ln>
        </p:spPr>
        <p:txBody>
          <a:bodyPr spcFirstLastPara="1" wrap="square" lIns="0" tIns="0" rIns="0" bIns="0" anchor="t" anchorCtr="0">
            <a:noAutofit/>
          </a:bodyPr>
          <a:lstStyle>
            <a:lvl1pPr marL="457200" lvl="0" indent="-228600" algn="l" rtl="0">
              <a:lnSpc>
                <a:spcPct val="93000"/>
              </a:lnSpc>
              <a:spcBef>
                <a:spcPts val="0"/>
              </a:spcBef>
              <a:spcAft>
                <a:spcPts val="0"/>
              </a:spcAft>
              <a:buSzPts val="1400"/>
              <a:buNone/>
              <a:defRPr/>
            </a:lvl1pPr>
            <a:lvl2pPr marL="914400" lvl="1" indent="-228600" algn="l" rtl="0">
              <a:lnSpc>
                <a:spcPct val="93000"/>
              </a:lnSpc>
              <a:spcBef>
                <a:spcPts val="1425"/>
              </a:spcBef>
              <a:spcAft>
                <a:spcPts val="0"/>
              </a:spcAft>
              <a:buSzPts val="1400"/>
              <a:buNone/>
              <a:defRPr/>
            </a:lvl2pPr>
            <a:lvl3pPr marL="1371600" lvl="2" indent="-228600" algn="l" rtl="0">
              <a:lnSpc>
                <a:spcPct val="93000"/>
              </a:lnSpc>
              <a:spcBef>
                <a:spcPts val="1138"/>
              </a:spcBef>
              <a:spcAft>
                <a:spcPts val="0"/>
              </a:spcAft>
              <a:buSzPts val="1400"/>
              <a:buNone/>
              <a:defRPr/>
            </a:lvl3pPr>
            <a:lvl4pPr marL="1828800" lvl="3" indent="-228600" algn="l" rtl="0">
              <a:lnSpc>
                <a:spcPct val="93000"/>
              </a:lnSpc>
              <a:spcBef>
                <a:spcPts val="850"/>
              </a:spcBef>
              <a:spcAft>
                <a:spcPts val="0"/>
              </a:spcAft>
              <a:buSzPts val="1400"/>
              <a:buNone/>
              <a:defRPr/>
            </a:lvl4pPr>
            <a:lvl5pPr marL="2286000" lvl="4" indent="-228600" algn="l" rtl="0">
              <a:lnSpc>
                <a:spcPct val="93000"/>
              </a:lnSpc>
              <a:spcBef>
                <a:spcPts val="575"/>
              </a:spcBef>
              <a:spcAft>
                <a:spcPts val="0"/>
              </a:spcAft>
              <a:buSzPts val="14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ayout with paragraph text">
  <p:cSld name="Layout with paragraph text">
    <p:spTree>
      <p:nvGrpSpPr>
        <p:cNvPr id="1" name="Shape 14"/>
        <p:cNvGrpSpPr/>
        <p:nvPr/>
      </p:nvGrpSpPr>
      <p:grpSpPr>
        <a:xfrm>
          <a:off x="0" y="0"/>
          <a:ext cx="0" cy="0"/>
          <a:chOff x="0" y="0"/>
          <a:chExt cx="0" cy="0"/>
        </a:xfrm>
      </p:grpSpPr>
      <p:sp>
        <p:nvSpPr>
          <p:cNvPr id="15" name="Google Shape;15;p11"/>
          <p:cNvSpPr txBox="1">
            <a:spLocks noGrp="1"/>
          </p:cNvSpPr>
          <p:nvPr>
            <p:ph type="body" idx="1"/>
          </p:nvPr>
        </p:nvSpPr>
        <p:spPr>
          <a:xfrm>
            <a:off x="540000" y="1440000"/>
            <a:ext cx="8229600" cy="5059041"/>
          </a:xfrm>
          <a:prstGeom prst="rect">
            <a:avLst/>
          </a:prstGeom>
          <a:noFill/>
          <a:ln>
            <a:noFill/>
          </a:ln>
        </p:spPr>
        <p:txBody>
          <a:bodyPr spcFirstLastPara="1" wrap="square" lIns="0" tIns="0" rIns="0" bIns="0" anchor="t" anchorCtr="0">
            <a:noAutofit/>
          </a:bodyPr>
          <a:lstStyle>
            <a:lvl1pPr marL="457200" marR="0" lvl="0" indent="-228600" algn="l">
              <a:lnSpc>
                <a:spcPct val="100000"/>
              </a:lnSpc>
              <a:spcBef>
                <a:spcPts val="560"/>
              </a:spcBef>
              <a:spcAft>
                <a:spcPts val="0"/>
              </a:spcAft>
              <a:buClr>
                <a:schemeClr val="accent1"/>
              </a:buClr>
              <a:buSzPts val="2800"/>
              <a:buFont typeface="Arial"/>
              <a:buNone/>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48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 name="Google Shape;16;p11"/>
          <p:cNvSpPr txBox="1">
            <a:spLocks noGrp="1"/>
          </p:cNvSpPr>
          <p:nvPr>
            <p:ph type="title"/>
          </p:nvPr>
        </p:nvSpPr>
        <p:spPr>
          <a:xfrm>
            <a:off x="1034148" y="263958"/>
            <a:ext cx="6568219" cy="553998"/>
          </a:xfrm>
          <a:prstGeom prst="rect">
            <a:avLst/>
          </a:prstGeom>
          <a:noFill/>
          <a:ln>
            <a:noFill/>
          </a:ln>
        </p:spPr>
        <p:txBody>
          <a:bodyPr spcFirstLastPara="1" wrap="square" lIns="0" tIns="0" rIns="0" bIns="0" anchor="t" anchorCtr="0">
            <a:noAutofit/>
          </a:bodyPr>
          <a:lstStyle>
            <a:lvl1pPr marR="0" lvl="0" algn="ctr">
              <a:lnSpc>
                <a:spcPct val="100000"/>
              </a:lnSpc>
              <a:spcBef>
                <a:spcPts val="0"/>
              </a:spcBef>
              <a:spcAft>
                <a:spcPts val="0"/>
              </a:spcAft>
              <a:buClr>
                <a:schemeClr val="accent1"/>
              </a:buClr>
              <a:buSzPts val="3600"/>
              <a:buFont typeface="Arial"/>
              <a:buNone/>
              <a:defRPr sz="3600" b="1" i="0" u="none" strike="noStrike" cap="none">
                <a:solidFill>
                  <a:schemeClr val="accent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pic>
        <p:nvPicPr>
          <p:cNvPr id="17" name="Google Shape;17;p11"/>
          <p:cNvPicPr preferRelativeResize="0"/>
          <p:nvPr/>
        </p:nvPicPr>
        <p:blipFill rotWithShape="1">
          <a:blip r:embed="rId2">
            <a:alphaModFix/>
          </a:blip>
          <a:srcRect/>
          <a:stretch/>
        </p:blipFill>
        <p:spPr>
          <a:xfrm>
            <a:off x="7815656" y="217792"/>
            <a:ext cx="1194897" cy="492919"/>
          </a:xfrm>
          <a:prstGeom prst="rect">
            <a:avLst/>
          </a:prstGeom>
          <a:noFill/>
          <a:ln>
            <a:noFill/>
          </a:ln>
        </p:spPr>
      </p:pic>
      <p:sp>
        <p:nvSpPr>
          <p:cNvPr id="18" name="Google Shape;18;p11"/>
          <p:cNvSpPr txBox="1"/>
          <p:nvPr/>
        </p:nvSpPr>
        <p:spPr>
          <a:xfrm>
            <a:off x="8709144" y="6506598"/>
            <a:ext cx="374400" cy="26161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GB" sz="1100" b="0" i="0" u="none" strike="noStrike" cap="none">
                <a:solidFill>
                  <a:srgbClr val="595959"/>
                </a:solidFill>
                <a:latin typeface="Arial"/>
                <a:ea typeface="Arial"/>
                <a:cs typeface="Arial"/>
                <a:sym typeface="Arial"/>
              </a:rPr>
              <a:t>‹#›</a:t>
            </a:fld>
            <a:endParaRPr sz="1100" b="0" i="0" u="none" strike="noStrike" cap="none">
              <a:solidFill>
                <a:srgbClr val="595959"/>
              </a:solidFill>
              <a:latin typeface="Arial"/>
              <a:ea typeface="Arial"/>
              <a:cs typeface="Arial"/>
              <a:sym typeface="Arial"/>
            </a:endParaRPr>
          </a:p>
        </p:txBody>
      </p:sp>
      <p:pic>
        <p:nvPicPr>
          <p:cNvPr id="19" name="Google Shape;19;p11"/>
          <p:cNvPicPr preferRelativeResize="0"/>
          <p:nvPr/>
        </p:nvPicPr>
        <p:blipFill rotWithShape="1">
          <a:blip r:embed="rId3">
            <a:alphaModFix/>
          </a:blip>
          <a:srcRect/>
          <a:stretch/>
        </p:blipFill>
        <p:spPr>
          <a:xfrm>
            <a:off x="-171449" y="-230992"/>
            <a:ext cx="1255603" cy="188340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ayout with bulleted text">
  <p:cSld name="Layout with bulleted text">
    <p:spTree>
      <p:nvGrpSpPr>
        <p:cNvPr id="1" name="Shape 20"/>
        <p:cNvGrpSpPr/>
        <p:nvPr/>
      </p:nvGrpSpPr>
      <p:grpSpPr>
        <a:xfrm>
          <a:off x="0" y="0"/>
          <a:ext cx="0" cy="0"/>
          <a:chOff x="0" y="0"/>
          <a:chExt cx="0" cy="0"/>
        </a:xfrm>
      </p:grpSpPr>
      <p:sp>
        <p:nvSpPr>
          <p:cNvPr id="21" name="Google Shape;21;p12"/>
          <p:cNvSpPr txBox="1">
            <a:spLocks noGrp="1"/>
          </p:cNvSpPr>
          <p:nvPr>
            <p:ph type="title"/>
          </p:nvPr>
        </p:nvSpPr>
        <p:spPr>
          <a:xfrm>
            <a:off x="1034148" y="263958"/>
            <a:ext cx="6568219" cy="553998"/>
          </a:xfrm>
          <a:prstGeom prst="rect">
            <a:avLst/>
          </a:prstGeom>
          <a:noFill/>
          <a:ln>
            <a:noFill/>
          </a:ln>
        </p:spPr>
        <p:txBody>
          <a:bodyPr spcFirstLastPara="1" wrap="square" lIns="0" tIns="0" rIns="0" bIns="0" anchor="t" anchorCtr="0">
            <a:noAutofit/>
          </a:bodyPr>
          <a:lstStyle>
            <a:lvl1pPr marR="0" lvl="0" algn="ctr">
              <a:lnSpc>
                <a:spcPct val="100000"/>
              </a:lnSpc>
              <a:spcBef>
                <a:spcPts val="0"/>
              </a:spcBef>
              <a:spcAft>
                <a:spcPts val="0"/>
              </a:spcAft>
              <a:buClr>
                <a:schemeClr val="accent1"/>
              </a:buClr>
              <a:buSzPts val="3600"/>
              <a:buFont typeface="Arial"/>
              <a:buNone/>
              <a:defRPr sz="3600" b="1" i="0" u="none" strike="noStrike" cap="none">
                <a:solidFill>
                  <a:schemeClr val="accent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pic>
        <p:nvPicPr>
          <p:cNvPr id="22" name="Google Shape;22;p12"/>
          <p:cNvPicPr preferRelativeResize="0"/>
          <p:nvPr/>
        </p:nvPicPr>
        <p:blipFill rotWithShape="1">
          <a:blip r:embed="rId2">
            <a:alphaModFix/>
          </a:blip>
          <a:srcRect/>
          <a:stretch/>
        </p:blipFill>
        <p:spPr>
          <a:xfrm>
            <a:off x="7815656" y="217792"/>
            <a:ext cx="1194897" cy="492919"/>
          </a:xfrm>
          <a:prstGeom prst="rect">
            <a:avLst/>
          </a:prstGeom>
          <a:noFill/>
          <a:ln>
            <a:noFill/>
          </a:ln>
        </p:spPr>
      </p:pic>
      <p:sp>
        <p:nvSpPr>
          <p:cNvPr id="23" name="Google Shape;23;p12"/>
          <p:cNvSpPr txBox="1"/>
          <p:nvPr/>
        </p:nvSpPr>
        <p:spPr>
          <a:xfrm>
            <a:off x="8709144" y="6506598"/>
            <a:ext cx="374400" cy="26161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GB" sz="1100" b="0" i="0" u="none" strike="noStrike" cap="none">
                <a:solidFill>
                  <a:srgbClr val="595959"/>
                </a:solidFill>
                <a:latin typeface="Arial"/>
                <a:ea typeface="Arial"/>
                <a:cs typeface="Arial"/>
                <a:sym typeface="Arial"/>
              </a:rPr>
              <a:t>‹#›</a:t>
            </a:fld>
            <a:endParaRPr sz="1100" b="0" i="0" u="none" strike="noStrike" cap="none">
              <a:solidFill>
                <a:srgbClr val="595959"/>
              </a:solidFill>
              <a:latin typeface="Arial"/>
              <a:ea typeface="Arial"/>
              <a:cs typeface="Arial"/>
              <a:sym typeface="Arial"/>
            </a:endParaRPr>
          </a:p>
        </p:txBody>
      </p:sp>
      <p:sp>
        <p:nvSpPr>
          <p:cNvPr id="24" name="Google Shape;24;p12"/>
          <p:cNvSpPr txBox="1">
            <a:spLocks noGrp="1"/>
          </p:cNvSpPr>
          <p:nvPr>
            <p:ph type="body" idx="1"/>
          </p:nvPr>
        </p:nvSpPr>
        <p:spPr>
          <a:xfrm>
            <a:off x="540000" y="1440000"/>
            <a:ext cx="8229600" cy="4525963"/>
          </a:xfrm>
          <a:prstGeom prst="rect">
            <a:avLst/>
          </a:prstGeom>
          <a:noFill/>
          <a:ln>
            <a:noFill/>
          </a:ln>
        </p:spPr>
        <p:txBody>
          <a:bodyPr spcFirstLastPara="1" wrap="square" lIns="0" tIns="0" rIns="0" bIns="45700" anchor="t" anchorCtr="0">
            <a:noAutofit/>
          </a:bodyPr>
          <a:lstStyle>
            <a:lvl1pPr marL="457200" marR="0" lvl="0" indent="-406400" algn="l">
              <a:lnSpc>
                <a:spcPct val="100000"/>
              </a:lnSpc>
              <a:spcBef>
                <a:spcPts val="560"/>
              </a:spcBef>
              <a:spcAft>
                <a:spcPts val="0"/>
              </a:spcAft>
              <a:buClr>
                <a:schemeClr val="accent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48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25" name="Google Shape;25;p12"/>
          <p:cNvPicPr preferRelativeResize="0"/>
          <p:nvPr/>
        </p:nvPicPr>
        <p:blipFill rotWithShape="1">
          <a:blip r:embed="rId3">
            <a:alphaModFix/>
          </a:blip>
          <a:srcRect/>
          <a:stretch/>
        </p:blipFill>
        <p:spPr>
          <a:xfrm>
            <a:off x="-171449" y="-230992"/>
            <a:ext cx="1255603" cy="188340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Section opener">
  <p:cSld name="1_Section opener">
    <p:spTree>
      <p:nvGrpSpPr>
        <p:cNvPr id="1" name="Shape 26"/>
        <p:cNvGrpSpPr/>
        <p:nvPr/>
      </p:nvGrpSpPr>
      <p:grpSpPr>
        <a:xfrm>
          <a:off x="0" y="0"/>
          <a:ext cx="0" cy="0"/>
          <a:chOff x="0" y="0"/>
          <a:chExt cx="0" cy="0"/>
        </a:xfrm>
      </p:grpSpPr>
      <p:pic>
        <p:nvPicPr>
          <p:cNvPr id="27" name="Google Shape;27;p13"/>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28" name="Google Shape;28;p13"/>
          <p:cNvSpPr txBox="1">
            <a:spLocks noGrp="1"/>
          </p:cNvSpPr>
          <p:nvPr>
            <p:ph type="body" idx="1"/>
          </p:nvPr>
        </p:nvSpPr>
        <p:spPr>
          <a:xfrm>
            <a:off x="803275" y="1157287"/>
            <a:ext cx="4197350" cy="3395151"/>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560"/>
              </a:spcBef>
              <a:spcAft>
                <a:spcPts val="0"/>
              </a:spcAft>
              <a:buSzPts val="2800"/>
              <a:buFont typeface="Arial"/>
              <a:buNone/>
              <a:defRPr sz="3600">
                <a:solidFill>
                  <a:schemeClr val="lt1"/>
                </a:solidFill>
              </a:defRPr>
            </a:lvl1pPr>
            <a:lvl2pPr marL="914400" lvl="1" indent="-381000" algn="l">
              <a:lnSpc>
                <a:spcPct val="100000"/>
              </a:lnSpc>
              <a:spcBef>
                <a:spcPts val="480"/>
              </a:spcBef>
              <a:spcAft>
                <a:spcPts val="0"/>
              </a:spcAft>
              <a:buSzPts val="2400"/>
              <a:buChar char="•"/>
              <a:defRPr/>
            </a:lvl2pPr>
            <a:lvl3pPr marL="1371600" lvl="2" indent="-355600" algn="l">
              <a:lnSpc>
                <a:spcPct val="100000"/>
              </a:lnSpc>
              <a:spcBef>
                <a:spcPts val="400"/>
              </a:spcBef>
              <a:spcAft>
                <a:spcPts val="0"/>
              </a:spcAft>
              <a:buSzPts val="20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Layout with paragraph text">
  <p:cSld name="2_Layout with paragraph text">
    <p:spTree>
      <p:nvGrpSpPr>
        <p:cNvPr id="1" name="Shape 29"/>
        <p:cNvGrpSpPr/>
        <p:nvPr/>
      </p:nvGrpSpPr>
      <p:grpSpPr>
        <a:xfrm>
          <a:off x="0" y="0"/>
          <a:ext cx="0" cy="0"/>
          <a:chOff x="0" y="0"/>
          <a:chExt cx="0" cy="0"/>
        </a:xfrm>
      </p:grpSpPr>
      <p:sp>
        <p:nvSpPr>
          <p:cNvPr id="30" name="Google Shape;30;p14"/>
          <p:cNvSpPr txBox="1">
            <a:spLocks noGrp="1"/>
          </p:cNvSpPr>
          <p:nvPr>
            <p:ph type="body" idx="1"/>
          </p:nvPr>
        </p:nvSpPr>
        <p:spPr>
          <a:xfrm>
            <a:off x="540000" y="1440000"/>
            <a:ext cx="8229600" cy="505904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560"/>
              </a:spcBef>
              <a:spcAft>
                <a:spcPts val="0"/>
              </a:spcAft>
              <a:buSzPts val="2800"/>
              <a:buNone/>
              <a:defRPr/>
            </a:lvl1pPr>
            <a:lvl2pPr marL="914400" lvl="1" indent="-381000" algn="l">
              <a:lnSpc>
                <a:spcPct val="100000"/>
              </a:lnSpc>
              <a:spcBef>
                <a:spcPts val="480"/>
              </a:spcBef>
              <a:spcAft>
                <a:spcPts val="0"/>
              </a:spcAft>
              <a:buSzPts val="2400"/>
              <a:buChar char="•"/>
              <a:defRPr/>
            </a:lvl2pPr>
            <a:lvl3pPr marL="1371600" lvl="2" indent="-355600" algn="l">
              <a:lnSpc>
                <a:spcPct val="100000"/>
              </a:lnSpc>
              <a:spcBef>
                <a:spcPts val="400"/>
              </a:spcBef>
              <a:spcAft>
                <a:spcPts val="0"/>
              </a:spcAft>
              <a:buSzPts val="20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
        <p:nvSpPr>
          <p:cNvPr id="31" name="Google Shape;31;p14"/>
          <p:cNvSpPr txBox="1">
            <a:spLocks noGrp="1"/>
          </p:cNvSpPr>
          <p:nvPr>
            <p:ph type="title"/>
          </p:nvPr>
        </p:nvSpPr>
        <p:spPr>
          <a:xfrm>
            <a:off x="788132" y="263958"/>
            <a:ext cx="6814236" cy="553998"/>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4000"/>
              <a:buNone/>
              <a:defRPr sz="3600">
                <a:solidFill>
                  <a:schemeClr val="accen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2" name="Google Shape;32;p14"/>
          <p:cNvPicPr preferRelativeResize="0"/>
          <p:nvPr/>
        </p:nvPicPr>
        <p:blipFill rotWithShape="1">
          <a:blip r:embed="rId2">
            <a:alphaModFix/>
          </a:blip>
          <a:srcRect/>
          <a:stretch/>
        </p:blipFill>
        <p:spPr>
          <a:xfrm>
            <a:off x="7815656" y="217792"/>
            <a:ext cx="1194897" cy="492919"/>
          </a:xfrm>
          <a:prstGeom prst="rect">
            <a:avLst/>
          </a:prstGeom>
          <a:noFill/>
          <a:ln>
            <a:noFill/>
          </a:ln>
        </p:spPr>
      </p:pic>
      <p:sp>
        <p:nvSpPr>
          <p:cNvPr id="33" name="Google Shape;33;p14"/>
          <p:cNvSpPr txBox="1"/>
          <p:nvPr/>
        </p:nvSpPr>
        <p:spPr>
          <a:xfrm>
            <a:off x="8709144" y="6506598"/>
            <a:ext cx="374400" cy="26161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GB" sz="1100" b="0" i="0" u="none" strike="noStrike" cap="none">
                <a:solidFill>
                  <a:srgbClr val="595959"/>
                </a:solidFill>
                <a:latin typeface="Arial"/>
                <a:ea typeface="Arial"/>
                <a:cs typeface="Arial"/>
                <a:sym typeface="Arial"/>
              </a:rPr>
              <a:t>‹#›</a:t>
            </a:fld>
            <a:endParaRPr sz="1100" b="0" i="0" u="none" strike="noStrike" cap="none">
              <a:solidFill>
                <a:srgbClr val="595959"/>
              </a:solidFill>
              <a:latin typeface="Arial"/>
              <a:ea typeface="Arial"/>
              <a:cs typeface="Arial"/>
              <a:sym typeface="Arial"/>
            </a:endParaRPr>
          </a:p>
        </p:txBody>
      </p:sp>
      <p:pic>
        <p:nvPicPr>
          <p:cNvPr id="34" name="Google Shape;34;p14"/>
          <p:cNvPicPr preferRelativeResize="0"/>
          <p:nvPr/>
        </p:nvPicPr>
        <p:blipFill rotWithShape="1">
          <a:blip r:embed="rId3">
            <a:alphaModFix/>
          </a:blip>
          <a:srcRect/>
          <a:stretch/>
        </p:blipFill>
        <p:spPr>
          <a:xfrm>
            <a:off x="109718" y="52691"/>
            <a:ext cx="678414" cy="103730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Section opener">
  <p:cSld name="2_Section opener">
    <p:spTree>
      <p:nvGrpSpPr>
        <p:cNvPr id="1" name="Shape 35"/>
        <p:cNvGrpSpPr/>
        <p:nvPr/>
      </p:nvGrpSpPr>
      <p:grpSpPr>
        <a:xfrm>
          <a:off x="0" y="0"/>
          <a:ext cx="0" cy="0"/>
          <a:chOff x="0" y="0"/>
          <a:chExt cx="0" cy="0"/>
        </a:xfrm>
      </p:grpSpPr>
      <p:pic>
        <p:nvPicPr>
          <p:cNvPr id="36" name="Google Shape;36;p15"/>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37" name="Google Shape;37;p15"/>
          <p:cNvSpPr txBox="1">
            <a:spLocks noGrp="1"/>
          </p:cNvSpPr>
          <p:nvPr>
            <p:ph type="body" idx="1"/>
          </p:nvPr>
        </p:nvSpPr>
        <p:spPr>
          <a:xfrm>
            <a:off x="803275" y="1157287"/>
            <a:ext cx="4197350" cy="3395151"/>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560"/>
              </a:spcBef>
              <a:spcAft>
                <a:spcPts val="0"/>
              </a:spcAft>
              <a:buSzPts val="2800"/>
              <a:buFont typeface="Arial"/>
              <a:buNone/>
              <a:defRPr sz="3600">
                <a:solidFill>
                  <a:schemeClr val="lt1"/>
                </a:solidFill>
              </a:defRPr>
            </a:lvl1pPr>
            <a:lvl2pPr marL="914400" lvl="1" indent="-381000" algn="l">
              <a:lnSpc>
                <a:spcPct val="100000"/>
              </a:lnSpc>
              <a:spcBef>
                <a:spcPts val="480"/>
              </a:spcBef>
              <a:spcAft>
                <a:spcPts val="0"/>
              </a:spcAft>
              <a:buSzPts val="2400"/>
              <a:buChar char="•"/>
              <a:defRPr/>
            </a:lvl2pPr>
            <a:lvl3pPr marL="1371600" lvl="2" indent="-355600" algn="l">
              <a:lnSpc>
                <a:spcPct val="100000"/>
              </a:lnSpc>
              <a:spcBef>
                <a:spcPts val="400"/>
              </a:spcBef>
              <a:spcAft>
                <a:spcPts val="0"/>
              </a:spcAft>
              <a:buSzPts val="20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8"/>
        <p:cNvGrpSpPr/>
        <p:nvPr/>
      </p:nvGrpSpPr>
      <p:grpSpPr>
        <a:xfrm>
          <a:off x="0" y="0"/>
          <a:ext cx="0" cy="0"/>
          <a:chOff x="0" y="0"/>
          <a:chExt cx="0" cy="0"/>
        </a:xfrm>
      </p:grpSpPr>
      <p:sp>
        <p:nvSpPr>
          <p:cNvPr id="39" name="Google Shape;39;g41cd79162c_3_127"/>
          <p:cNvSpPr txBox="1">
            <a:spLocks noGrp="1"/>
          </p:cNvSpPr>
          <p:nvPr>
            <p:ph type="title"/>
          </p:nvPr>
        </p:nvSpPr>
        <p:spPr>
          <a:xfrm>
            <a:off x="1035050" y="263525"/>
            <a:ext cx="6565800" cy="1644600"/>
          </a:xfrm>
          <a:prstGeom prst="rect">
            <a:avLst/>
          </a:prstGeom>
          <a:noFill/>
          <a:ln>
            <a:noFill/>
          </a:ln>
        </p:spPr>
        <p:txBody>
          <a:bodyPr spcFirstLastPara="1" wrap="square" lIns="0" tIns="0" rIns="0" bIns="0" anchor="t" anchorCtr="0">
            <a:noAutofit/>
          </a:bodyPr>
          <a:lstStyle>
            <a:lvl1pPr lvl="0" algn="l" rtl="0">
              <a:lnSpc>
                <a:spcPct val="93000"/>
              </a:lnSpc>
              <a:spcBef>
                <a:spcPts val="0"/>
              </a:spcBef>
              <a:spcAft>
                <a:spcPts val="0"/>
              </a:spcAft>
              <a:buSzPts val="4000"/>
              <a:buNone/>
              <a:defRPr/>
            </a:lvl1pPr>
            <a:lvl2pPr lvl="1" algn="l" rtl="0">
              <a:lnSpc>
                <a:spcPct val="93000"/>
              </a:lnSpc>
              <a:spcBef>
                <a:spcPts val="0"/>
              </a:spcBef>
              <a:spcAft>
                <a:spcPts val="0"/>
              </a:spcAft>
              <a:buSzPts val="1400"/>
              <a:buNone/>
              <a:defRPr/>
            </a:lvl2pPr>
            <a:lvl3pPr lvl="2" algn="l" rtl="0">
              <a:lnSpc>
                <a:spcPct val="93000"/>
              </a:lnSpc>
              <a:spcBef>
                <a:spcPts val="0"/>
              </a:spcBef>
              <a:spcAft>
                <a:spcPts val="0"/>
              </a:spcAft>
              <a:buSzPts val="1400"/>
              <a:buNone/>
              <a:defRPr/>
            </a:lvl3pPr>
            <a:lvl4pPr lvl="3" algn="l" rtl="0">
              <a:lnSpc>
                <a:spcPct val="93000"/>
              </a:lnSpc>
              <a:spcBef>
                <a:spcPts val="0"/>
              </a:spcBef>
              <a:spcAft>
                <a:spcPts val="0"/>
              </a:spcAft>
              <a:buSzPts val="1400"/>
              <a:buNone/>
              <a:defRPr/>
            </a:lvl4pPr>
            <a:lvl5pPr lvl="4" algn="l" rtl="0">
              <a:lnSpc>
                <a:spcPct val="93000"/>
              </a:lnSpc>
              <a:spcBef>
                <a:spcPts val="0"/>
              </a:spcBef>
              <a:spcAft>
                <a:spcPts val="0"/>
              </a:spcAft>
              <a:buSzPts val="1400"/>
              <a:buNone/>
              <a:defRPr/>
            </a:lvl5pPr>
            <a:lvl6pPr lvl="5" algn="l" rtl="0">
              <a:lnSpc>
                <a:spcPct val="93000"/>
              </a:lnSpc>
              <a:spcBef>
                <a:spcPts val="0"/>
              </a:spcBef>
              <a:spcAft>
                <a:spcPts val="0"/>
              </a:spcAft>
              <a:buSzPts val="1400"/>
              <a:buNone/>
              <a:defRPr/>
            </a:lvl6pPr>
            <a:lvl7pPr lvl="6" algn="l" rtl="0">
              <a:lnSpc>
                <a:spcPct val="93000"/>
              </a:lnSpc>
              <a:spcBef>
                <a:spcPts val="0"/>
              </a:spcBef>
              <a:spcAft>
                <a:spcPts val="0"/>
              </a:spcAft>
              <a:buSzPts val="1400"/>
              <a:buNone/>
              <a:defRPr/>
            </a:lvl7pPr>
            <a:lvl8pPr lvl="7" algn="l" rtl="0">
              <a:lnSpc>
                <a:spcPct val="93000"/>
              </a:lnSpc>
              <a:spcBef>
                <a:spcPts val="0"/>
              </a:spcBef>
              <a:spcAft>
                <a:spcPts val="0"/>
              </a:spcAft>
              <a:buSzPts val="1400"/>
              <a:buNone/>
              <a:defRPr/>
            </a:lvl8pPr>
            <a:lvl9pPr lvl="8" algn="l" rtl="0">
              <a:lnSpc>
                <a:spcPct val="93000"/>
              </a:lnSpc>
              <a:spcBef>
                <a:spcPts val="0"/>
              </a:spcBef>
              <a:spcAft>
                <a:spcPts val="0"/>
              </a:spcAft>
              <a:buSzPts val="1400"/>
              <a:buNone/>
              <a:defRPr/>
            </a:lvl9pPr>
          </a:lstStyle>
          <a:p>
            <a:endParaRPr/>
          </a:p>
        </p:txBody>
      </p:sp>
      <p:sp>
        <p:nvSpPr>
          <p:cNvPr id="40" name="Google Shape;40;g41cd79162c_3_127"/>
          <p:cNvSpPr txBox="1">
            <a:spLocks noGrp="1"/>
          </p:cNvSpPr>
          <p:nvPr>
            <p:ph type="body" idx="1"/>
          </p:nvPr>
        </p:nvSpPr>
        <p:spPr>
          <a:xfrm>
            <a:off x="539750" y="1439863"/>
            <a:ext cx="8228100" cy="5057700"/>
          </a:xfrm>
          <a:prstGeom prst="rect">
            <a:avLst/>
          </a:prstGeom>
          <a:noFill/>
          <a:ln>
            <a:noFill/>
          </a:ln>
        </p:spPr>
        <p:txBody>
          <a:bodyPr spcFirstLastPara="1" wrap="square" lIns="0" tIns="0" rIns="0" bIns="0" anchor="t" anchorCtr="0">
            <a:noAutofit/>
          </a:bodyPr>
          <a:lstStyle>
            <a:lvl1pPr marL="457200" lvl="0" indent="-228600" algn="l" rtl="0">
              <a:lnSpc>
                <a:spcPct val="93000"/>
              </a:lnSpc>
              <a:spcBef>
                <a:spcPts val="0"/>
              </a:spcBef>
              <a:spcAft>
                <a:spcPts val="0"/>
              </a:spcAft>
              <a:buSzPts val="2800"/>
              <a:buNone/>
              <a:defRPr/>
            </a:lvl1pPr>
            <a:lvl2pPr marL="914400" lvl="1" indent="-228600" algn="l" rtl="0">
              <a:lnSpc>
                <a:spcPct val="93000"/>
              </a:lnSpc>
              <a:spcBef>
                <a:spcPts val="1425"/>
              </a:spcBef>
              <a:spcAft>
                <a:spcPts val="0"/>
              </a:spcAft>
              <a:buSzPts val="2400"/>
              <a:buNone/>
              <a:defRPr/>
            </a:lvl2pPr>
            <a:lvl3pPr marL="1371600" lvl="2" indent="-228600" algn="l" rtl="0">
              <a:lnSpc>
                <a:spcPct val="93000"/>
              </a:lnSpc>
              <a:spcBef>
                <a:spcPts val="1138"/>
              </a:spcBef>
              <a:spcAft>
                <a:spcPts val="0"/>
              </a:spcAft>
              <a:buSzPts val="2000"/>
              <a:buNone/>
              <a:defRPr/>
            </a:lvl3pPr>
            <a:lvl4pPr marL="1828800" lvl="3" indent="-228600" algn="l" rtl="0">
              <a:lnSpc>
                <a:spcPct val="93000"/>
              </a:lnSpc>
              <a:spcBef>
                <a:spcPts val="850"/>
              </a:spcBef>
              <a:spcAft>
                <a:spcPts val="0"/>
              </a:spcAft>
              <a:buSzPts val="2000"/>
              <a:buNone/>
              <a:defRPr/>
            </a:lvl4pPr>
            <a:lvl5pPr marL="2286000" lvl="4" indent="-228600" algn="l" rtl="0">
              <a:lnSpc>
                <a:spcPct val="93000"/>
              </a:lnSpc>
              <a:spcBef>
                <a:spcPts val="575"/>
              </a:spcBef>
              <a:spcAft>
                <a:spcPts val="0"/>
              </a:spcAft>
              <a:buSzPts val="20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g41cd79162c_3_202"/>
          <p:cNvSpPr txBox="1">
            <a:spLocks noGrp="1"/>
          </p:cNvSpPr>
          <p:nvPr>
            <p:ph type="title"/>
          </p:nvPr>
        </p:nvSpPr>
        <p:spPr>
          <a:xfrm>
            <a:off x="1035050" y="263525"/>
            <a:ext cx="6565800" cy="1644600"/>
          </a:xfrm>
          <a:prstGeom prst="rect">
            <a:avLst/>
          </a:prstGeom>
          <a:noFill/>
          <a:ln>
            <a:noFill/>
          </a:ln>
        </p:spPr>
        <p:txBody>
          <a:bodyPr spcFirstLastPara="1" wrap="square" lIns="0" tIns="0" rIns="0" bIns="0" anchor="t" anchorCtr="0">
            <a:noAutofit/>
          </a:bodyPr>
          <a:lstStyle>
            <a:lvl1pPr lvl="0" algn="l" rtl="0">
              <a:lnSpc>
                <a:spcPct val="93000"/>
              </a:lnSpc>
              <a:spcBef>
                <a:spcPts val="0"/>
              </a:spcBef>
              <a:spcAft>
                <a:spcPts val="0"/>
              </a:spcAft>
              <a:buSzPts val="1400"/>
              <a:buNone/>
              <a:defRPr/>
            </a:lvl1pPr>
            <a:lvl2pPr lvl="1" algn="l" rtl="0">
              <a:lnSpc>
                <a:spcPct val="93000"/>
              </a:lnSpc>
              <a:spcBef>
                <a:spcPts val="0"/>
              </a:spcBef>
              <a:spcAft>
                <a:spcPts val="0"/>
              </a:spcAft>
              <a:buSzPts val="1400"/>
              <a:buNone/>
              <a:defRPr/>
            </a:lvl2pPr>
            <a:lvl3pPr lvl="2" algn="l" rtl="0">
              <a:lnSpc>
                <a:spcPct val="93000"/>
              </a:lnSpc>
              <a:spcBef>
                <a:spcPts val="0"/>
              </a:spcBef>
              <a:spcAft>
                <a:spcPts val="0"/>
              </a:spcAft>
              <a:buSzPts val="1400"/>
              <a:buNone/>
              <a:defRPr/>
            </a:lvl3pPr>
            <a:lvl4pPr lvl="3" algn="l" rtl="0">
              <a:lnSpc>
                <a:spcPct val="93000"/>
              </a:lnSpc>
              <a:spcBef>
                <a:spcPts val="0"/>
              </a:spcBef>
              <a:spcAft>
                <a:spcPts val="0"/>
              </a:spcAft>
              <a:buSzPts val="1400"/>
              <a:buNone/>
              <a:defRPr/>
            </a:lvl4pPr>
            <a:lvl5pPr lvl="4" algn="l" rtl="0">
              <a:lnSpc>
                <a:spcPct val="93000"/>
              </a:lnSpc>
              <a:spcBef>
                <a:spcPts val="0"/>
              </a:spcBef>
              <a:spcAft>
                <a:spcPts val="0"/>
              </a:spcAft>
              <a:buSzPts val="1400"/>
              <a:buNone/>
              <a:defRPr/>
            </a:lvl5pPr>
            <a:lvl6pPr lvl="5" algn="l" rtl="0">
              <a:lnSpc>
                <a:spcPct val="93000"/>
              </a:lnSpc>
              <a:spcBef>
                <a:spcPts val="0"/>
              </a:spcBef>
              <a:spcAft>
                <a:spcPts val="0"/>
              </a:spcAft>
              <a:buSzPts val="1400"/>
              <a:buNone/>
              <a:defRPr/>
            </a:lvl6pPr>
            <a:lvl7pPr lvl="6" algn="l" rtl="0">
              <a:lnSpc>
                <a:spcPct val="93000"/>
              </a:lnSpc>
              <a:spcBef>
                <a:spcPts val="0"/>
              </a:spcBef>
              <a:spcAft>
                <a:spcPts val="0"/>
              </a:spcAft>
              <a:buSzPts val="1400"/>
              <a:buNone/>
              <a:defRPr/>
            </a:lvl7pPr>
            <a:lvl8pPr lvl="7" algn="l" rtl="0">
              <a:lnSpc>
                <a:spcPct val="93000"/>
              </a:lnSpc>
              <a:spcBef>
                <a:spcPts val="0"/>
              </a:spcBef>
              <a:spcAft>
                <a:spcPts val="0"/>
              </a:spcAft>
              <a:buSzPts val="1400"/>
              <a:buNone/>
              <a:defRPr/>
            </a:lvl8pPr>
            <a:lvl9pPr lvl="8" algn="l" rtl="0">
              <a:lnSpc>
                <a:spcPct val="93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6"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3.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457200" y="537028"/>
            <a:ext cx="8229600" cy="880609"/>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chemeClr val="accent1"/>
              </a:buClr>
              <a:buSzPts val="4000"/>
              <a:buFont typeface="Arial"/>
              <a:buNone/>
              <a:defRPr sz="4000" b="1" i="0" u="none" strike="noStrike" cap="none">
                <a:solidFill>
                  <a:schemeClr val="accen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60"/>
              </a:spcBef>
              <a:spcAft>
                <a:spcPts val="0"/>
              </a:spcAft>
              <a:buClr>
                <a:schemeClr val="accent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1"/>
        <p:cNvGrpSpPr/>
        <p:nvPr/>
      </p:nvGrpSpPr>
      <p:grpSpPr>
        <a:xfrm>
          <a:off x="0" y="0"/>
          <a:ext cx="0" cy="0"/>
          <a:chOff x="0" y="0"/>
          <a:chExt cx="0" cy="0"/>
        </a:xfrm>
      </p:grpSpPr>
      <p:sp>
        <p:nvSpPr>
          <p:cNvPr id="42" name="Google Shape;42;g41cd79162c_3_194"/>
          <p:cNvSpPr txBox="1">
            <a:spLocks noGrp="1"/>
          </p:cNvSpPr>
          <p:nvPr>
            <p:ph type="body" idx="1"/>
          </p:nvPr>
        </p:nvSpPr>
        <p:spPr>
          <a:xfrm>
            <a:off x="539750" y="1439863"/>
            <a:ext cx="8228100" cy="5057700"/>
          </a:xfrm>
          <a:prstGeom prst="rect">
            <a:avLst/>
          </a:prstGeom>
          <a:noFill/>
          <a:ln>
            <a:noFill/>
          </a:ln>
        </p:spPr>
        <p:txBody>
          <a:bodyPr spcFirstLastPara="1" wrap="square" lIns="0" tIns="0" rIns="0" bIns="0" anchor="t" anchorCtr="0">
            <a:noAutofit/>
          </a:bodyPr>
          <a:lstStyle>
            <a:lvl1pPr marL="457200" marR="0" lvl="0" indent="-228600" algn="l" rtl="0">
              <a:lnSpc>
                <a:spcPct val="93000"/>
              </a:lnSpc>
              <a:spcBef>
                <a:spcPts val="0"/>
              </a:spcBef>
              <a:spcAft>
                <a:spcPts val="0"/>
              </a:spcAft>
              <a:buSzPts val="1400"/>
              <a:buNone/>
              <a:defRPr sz="2800" b="0" i="0" u="none" strike="noStrike" cap="none">
                <a:solidFill>
                  <a:srgbClr val="000000"/>
                </a:solidFill>
                <a:latin typeface="Arial"/>
                <a:ea typeface="Arial"/>
                <a:cs typeface="Arial"/>
                <a:sym typeface="Arial"/>
              </a:defRPr>
            </a:lvl1pPr>
            <a:lvl2pPr marL="914400" marR="0" lvl="1" indent="-228600" algn="l" rtl="0">
              <a:lnSpc>
                <a:spcPct val="93000"/>
              </a:lnSpc>
              <a:spcBef>
                <a:spcPts val="1425"/>
              </a:spcBef>
              <a:spcAft>
                <a:spcPts val="0"/>
              </a:spcAft>
              <a:buSzPts val="1400"/>
              <a:buNone/>
              <a:defRPr sz="2000" b="0" i="0" u="none" strike="noStrike" cap="none">
                <a:solidFill>
                  <a:srgbClr val="000000"/>
                </a:solidFill>
                <a:latin typeface="Arial"/>
                <a:ea typeface="Arial"/>
                <a:cs typeface="Arial"/>
                <a:sym typeface="Arial"/>
              </a:defRPr>
            </a:lvl2pPr>
            <a:lvl3pPr marL="1371600" marR="0" lvl="2" indent="-228600" algn="l" rtl="0">
              <a:lnSpc>
                <a:spcPct val="93000"/>
              </a:lnSpc>
              <a:spcBef>
                <a:spcPts val="1138"/>
              </a:spcBef>
              <a:spcAft>
                <a:spcPts val="0"/>
              </a:spcAft>
              <a:buSzPts val="1400"/>
              <a:buNone/>
              <a:defRPr sz="2000" b="0" i="0" u="none" strike="noStrike" cap="none">
                <a:solidFill>
                  <a:srgbClr val="000000"/>
                </a:solidFill>
                <a:latin typeface="Arial"/>
                <a:ea typeface="Arial"/>
                <a:cs typeface="Arial"/>
                <a:sym typeface="Arial"/>
              </a:defRPr>
            </a:lvl3pPr>
            <a:lvl4pPr marL="1828800" marR="0" lvl="3" indent="-228600" algn="l" rtl="0">
              <a:lnSpc>
                <a:spcPct val="93000"/>
              </a:lnSpc>
              <a:spcBef>
                <a:spcPts val="850"/>
              </a:spcBef>
              <a:spcAft>
                <a:spcPts val="0"/>
              </a:spcAft>
              <a:buSzPts val="1400"/>
              <a:buNone/>
              <a:defRPr sz="2000" b="0" i="0" u="none" strike="noStrike" cap="none">
                <a:solidFill>
                  <a:srgbClr val="000000"/>
                </a:solidFill>
                <a:latin typeface="Arial"/>
                <a:ea typeface="Arial"/>
                <a:cs typeface="Arial"/>
                <a:sym typeface="Arial"/>
              </a:defRPr>
            </a:lvl4pPr>
            <a:lvl5pPr marL="2286000" marR="0" lvl="4" indent="-228600" algn="l" rtl="0">
              <a:lnSpc>
                <a:spcPct val="93000"/>
              </a:lnSpc>
              <a:spcBef>
                <a:spcPts val="575"/>
              </a:spcBef>
              <a:spcAft>
                <a:spcPts val="0"/>
              </a:spcAft>
              <a:buSzPts val="1400"/>
              <a:buNone/>
              <a:defRPr sz="2000" b="0" i="0" u="none" strike="noStrike" cap="none">
                <a:solidFill>
                  <a:srgbClr val="000000"/>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 name="Google Shape;43;g41cd79162c_3_194"/>
          <p:cNvSpPr txBox="1">
            <a:spLocks noGrp="1"/>
          </p:cNvSpPr>
          <p:nvPr>
            <p:ph type="title"/>
          </p:nvPr>
        </p:nvSpPr>
        <p:spPr>
          <a:xfrm>
            <a:off x="1035050" y="263525"/>
            <a:ext cx="6565800" cy="1644600"/>
          </a:xfrm>
          <a:prstGeom prst="rect">
            <a:avLst/>
          </a:prstGeom>
          <a:noFill/>
          <a:ln>
            <a:noFill/>
          </a:ln>
        </p:spPr>
        <p:txBody>
          <a:bodyPr spcFirstLastPara="1" wrap="square" lIns="0" tIns="0" rIns="0" bIns="0" anchor="t" anchorCtr="0">
            <a:noAutofit/>
          </a:bodyPr>
          <a:lstStyle>
            <a:lvl1pPr marR="0" lvl="0" algn="l" rtl="0">
              <a:lnSpc>
                <a:spcPct val="93000"/>
              </a:lnSpc>
              <a:spcBef>
                <a:spcPts val="0"/>
              </a:spcBef>
              <a:spcAft>
                <a:spcPts val="0"/>
              </a:spcAft>
              <a:buSzPts val="1400"/>
              <a:buNone/>
              <a:defRPr sz="1800" b="0" i="0" u="none" strike="noStrike" cap="none">
                <a:solidFill>
                  <a:srgbClr val="000000"/>
                </a:solidFill>
                <a:latin typeface="Arial"/>
                <a:ea typeface="Arial"/>
                <a:cs typeface="Arial"/>
                <a:sym typeface="Arial"/>
              </a:defRPr>
            </a:lvl1pPr>
            <a:lvl2pPr marR="0" lvl="1" algn="l" rtl="0">
              <a:lnSpc>
                <a:spcPct val="93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93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93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93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93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93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93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93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pic>
        <p:nvPicPr>
          <p:cNvPr id="44" name="Google Shape;44;g41cd79162c_3_194"/>
          <p:cNvPicPr preferRelativeResize="0"/>
          <p:nvPr/>
        </p:nvPicPr>
        <p:blipFill rotWithShape="1">
          <a:blip r:embed="rId14">
            <a:alphaModFix/>
          </a:blip>
          <a:srcRect/>
          <a:stretch/>
        </p:blipFill>
        <p:spPr>
          <a:xfrm>
            <a:off x="7815263" y="217488"/>
            <a:ext cx="1193799" cy="492124"/>
          </a:xfrm>
          <a:prstGeom prst="rect">
            <a:avLst/>
          </a:prstGeom>
          <a:noFill/>
          <a:ln>
            <a:noFill/>
          </a:ln>
        </p:spPr>
      </p:pic>
      <p:sp>
        <p:nvSpPr>
          <p:cNvPr id="45" name="Google Shape;45;g41cd79162c_3_194"/>
          <p:cNvSpPr/>
          <p:nvPr/>
        </p:nvSpPr>
        <p:spPr>
          <a:xfrm>
            <a:off x="8709025" y="6507163"/>
            <a:ext cx="374700" cy="257100"/>
          </a:xfrm>
          <a:prstGeom prst="rect">
            <a:avLst/>
          </a:prstGeom>
          <a:noFill/>
          <a:ln>
            <a:noFill/>
          </a:ln>
        </p:spPr>
        <p:txBody>
          <a:bodyPr spcFirstLastPara="1" wrap="square" lIns="90000" tIns="45000" rIns="90000" bIns="45000" anchor="t" anchorCtr="0">
            <a:noAutofit/>
          </a:bodyPr>
          <a:lstStyle/>
          <a:p>
            <a:pPr marL="0" marR="0" lvl="0" indent="0" algn="r" rtl="0">
              <a:spcBef>
                <a:spcPts val="0"/>
              </a:spcBef>
              <a:spcAft>
                <a:spcPts val="0"/>
              </a:spcAft>
              <a:buClr>
                <a:srgbClr val="000000"/>
              </a:buClr>
              <a:buSzPts val="1100"/>
              <a:buFont typeface="Times New Roman"/>
              <a:buNone/>
            </a:pPr>
            <a:fld id="{00000000-1234-1234-1234-123412341234}" type="slidenum">
              <a:rPr lang="en-GB" sz="1100" b="0" i="0" u="none" strike="noStrike" cap="none">
                <a:solidFill>
                  <a:srgbClr val="000000"/>
                </a:solidFill>
                <a:latin typeface="Arial"/>
                <a:ea typeface="Arial"/>
                <a:cs typeface="Arial"/>
                <a:sym typeface="Arial"/>
              </a:rPr>
              <a:t>‹#›</a:t>
            </a:fld>
            <a:endParaRPr sz="1100" b="0" i="0" u="none" strike="noStrike" cap="none">
              <a:solidFill>
                <a:srgbClr val="000000"/>
              </a:solidFill>
              <a:latin typeface="Arial"/>
              <a:ea typeface="Arial"/>
              <a:cs typeface="Arial"/>
              <a:sym typeface="Arial"/>
            </a:endParaRPr>
          </a:p>
        </p:txBody>
      </p:sp>
      <p:pic>
        <p:nvPicPr>
          <p:cNvPr id="46" name="Google Shape;46;g41cd79162c_3_194"/>
          <p:cNvPicPr preferRelativeResize="0"/>
          <p:nvPr/>
        </p:nvPicPr>
        <p:blipFill rotWithShape="1">
          <a:blip r:embed="rId15">
            <a:alphaModFix/>
          </a:blip>
          <a:srcRect/>
          <a:stretch/>
        </p:blipFill>
        <p:spPr>
          <a:xfrm>
            <a:off x="346075" y="187325"/>
            <a:ext cx="534989" cy="801687"/>
          </a:xfrm>
          <a:prstGeom prst="rect">
            <a:avLst/>
          </a:prstGeom>
          <a:noFill/>
          <a:ln>
            <a:noFill/>
          </a:ln>
        </p:spPr>
      </p:pic>
      <p:pic>
        <p:nvPicPr>
          <p:cNvPr id="47" name="Google Shape;47;g41cd79162c_3_194"/>
          <p:cNvPicPr preferRelativeResize="0"/>
          <p:nvPr/>
        </p:nvPicPr>
        <p:blipFill rotWithShape="1">
          <a:blip r:embed="rId16">
            <a:alphaModFix/>
          </a:blip>
          <a:srcRect/>
          <a:stretch/>
        </p:blipFill>
        <p:spPr>
          <a:xfrm>
            <a:off x="46038" y="0"/>
            <a:ext cx="465137" cy="70961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s://urldefense.proofpoint.com/v2/url?u=http-3A__pearsonwbl.adobeconnect.com_pb08rz06emp4_&amp;d=DwMGaQ&amp;c=0YLnzTkWOdJlub_y7qAx8Q&amp;r=xZSR91UCfqrvzKg9RL_29siUZEhPKZpFKbP22bL4OcI&amp;m=NIwyRPHoP12N38THlSAiN5aDm0cwhVsb4C4IzsLtwSc&amp;s=Zq-zREIdOv5D0AUIADyo8gSkZmCHn23eN_aRBu7Xq-c&amp;e="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support.pearson.com/uk/s/qualification-contactus"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qualifications.pearson.com/en/forms/subject-advisor-updates-for-teachers-and-tutors.html"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
          <p:cNvSpPr txBox="1"/>
          <p:nvPr/>
        </p:nvSpPr>
        <p:spPr>
          <a:xfrm>
            <a:off x="550507" y="1014686"/>
            <a:ext cx="5058283" cy="3526606"/>
          </a:xfrm>
          <a:prstGeom prst="rect">
            <a:avLst/>
          </a:prstGeom>
          <a:noFill/>
          <a:ln>
            <a:noFill/>
          </a:ln>
        </p:spPr>
        <p:txBody>
          <a:bodyPr spcFirstLastPara="1" wrap="square" lIns="0" tIns="0" rIns="0" bIns="0" anchor="t" anchorCtr="0">
            <a:noAutofit/>
          </a:bodyPr>
          <a:lstStyle/>
          <a:p>
            <a:pPr marL="0" marR="0" lvl="0" indent="0" algn="l" rtl="0">
              <a:lnSpc>
                <a:spcPct val="114583"/>
              </a:lnSpc>
              <a:spcBef>
                <a:spcPts val="0"/>
              </a:spcBef>
              <a:spcAft>
                <a:spcPts val="0"/>
              </a:spcAft>
              <a:buClr>
                <a:srgbClr val="000000"/>
              </a:buClr>
              <a:buSzPts val="4400"/>
              <a:buFont typeface="Arial"/>
              <a:buNone/>
            </a:pPr>
            <a:r>
              <a:rPr lang="en-GB" sz="4400" b="1" i="0" u="none" strike="noStrike" cap="none">
                <a:solidFill>
                  <a:schemeClr val="dk1"/>
                </a:solidFill>
                <a:latin typeface="Arial"/>
                <a:ea typeface="Arial"/>
                <a:cs typeface="Arial"/>
                <a:sym typeface="Arial"/>
              </a:rPr>
              <a:t>GCSE (9-1)</a:t>
            </a:r>
            <a:br>
              <a:rPr lang="en-GB" sz="4400" b="1" i="0" u="none" strike="noStrike" cap="none">
                <a:solidFill>
                  <a:schemeClr val="dk1"/>
                </a:solidFill>
                <a:latin typeface="Arial"/>
                <a:ea typeface="Arial"/>
                <a:cs typeface="Arial"/>
                <a:sym typeface="Arial"/>
              </a:rPr>
            </a:br>
            <a:r>
              <a:rPr lang="en-GB" sz="4400" b="1" i="0" u="none" strike="noStrike" cap="none">
                <a:solidFill>
                  <a:schemeClr val="dk1"/>
                </a:solidFill>
                <a:latin typeface="Arial"/>
                <a:ea typeface="Arial"/>
                <a:cs typeface="Arial"/>
                <a:sym typeface="Arial"/>
              </a:rPr>
              <a:t>English </a:t>
            </a:r>
            <a:endParaRPr sz="1200" b="0" i="0" u="none" strike="noStrike" cap="none">
              <a:solidFill>
                <a:srgbClr val="000000"/>
              </a:solidFill>
              <a:latin typeface="Arial"/>
              <a:ea typeface="Arial"/>
              <a:cs typeface="Arial"/>
              <a:sym typeface="Arial"/>
            </a:endParaRPr>
          </a:p>
        </p:txBody>
      </p:sp>
      <p:sp>
        <p:nvSpPr>
          <p:cNvPr id="95" name="Google Shape;95;p1"/>
          <p:cNvSpPr txBox="1"/>
          <p:nvPr/>
        </p:nvSpPr>
        <p:spPr>
          <a:xfrm>
            <a:off x="899472" y="3274313"/>
            <a:ext cx="3974743" cy="73866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chemeClr val="dk1"/>
                </a:solidFill>
                <a:latin typeface="Arial"/>
                <a:ea typeface="Arial"/>
                <a:cs typeface="Arial"/>
                <a:sym typeface="Arial"/>
              </a:rPr>
              <a:t>Autumn 2019 network</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4"/>
          <p:cNvSpPr txBox="1">
            <a:spLocks noGrp="1"/>
          </p:cNvSpPr>
          <p:nvPr>
            <p:ph type="body" idx="1"/>
          </p:nvPr>
        </p:nvSpPr>
        <p:spPr>
          <a:xfrm>
            <a:off x="1296954" y="955382"/>
            <a:ext cx="7483151" cy="515150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800"/>
              <a:buNone/>
            </a:pPr>
            <a:endParaRPr sz="1600" b="1"/>
          </a:p>
          <a:p>
            <a:pPr marL="285750" lvl="0" indent="-107950" algn="l" rtl="0">
              <a:lnSpc>
                <a:spcPct val="100000"/>
              </a:lnSpc>
              <a:spcBef>
                <a:spcPts val="0"/>
              </a:spcBef>
              <a:spcAft>
                <a:spcPts val="0"/>
              </a:spcAft>
              <a:buSzPts val="2800"/>
              <a:buFont typeface="Arial"/>
              <a:buNone/>
            </a:pPr>
            <a:endParaRPr sz="1600"/>
          </a:p>
          <a:p>
            <a:pPr marL="0" lvl="0" indent="0" algn="l" rtl="0">
              <a:lnSpc>
                <a:spcPct val="100000"/>
              </a:lnSpc>
              <a:spcBef>
                <a:spcPts val="0"/>
              </a:spcBef>
              <a:spcAft>
                <a:spcPts val="0"/>
              </a:spcAft>
              <a:buSzPts val="2800"/>
              <a:buNone/>
            </a:pPr>
            <a:endParaRPr sz="1600"/>
          </a:p>
          <a:p>
            <a:pPr marL="285750" lvl="0" indent="-107950" algn="l" rtl="0">
              <a:lnSpc>
                <a:spcPct val="100000"/>
              </a:lnSpc>
              <a:spcBef>
                <a:spcPts val="0"/>
              </a:spcBef>
              <a:spcAft>
                <a:spcPts val="0"/>
              </a:spcAft>
              <a:buSzPts val="2800"/>
              <a:buFont typeface="Arial"/>
              <a:buNone/>
            </a:pPr>
            <a:endParaRPr sz="1600"/>
          </a:p>
          <a:p>
            <a:pPr marL="285750" lvl="0" indent="-285750" algn="l" rtl="0">
              <a:lnSpc>
                <a:spcPct val="100000"/>
              </a:lnSpc>
              <a:spcBef>
                <a:spcPts val="0"/>
              </a:spcBef>
              <a:spcAft>
                <a:spcPts val="0"/>
              </a:spcAft>
              <a:buSzPts val="2800"/>
              <a:buFont typeface="Arial"/>
              <a:buChar char="•"/>
            </a:pPr>
            <a:r>
              <a:rPr lang="en-GB" sz="2400"/>
              <a:t>Language P1: Section A 19C fiction</a:t>
            </a:r>
            <a:endParaRPr/>
          </a:p>
          <a:p>
            <a:pPr marL="285750" lvl="0" indent="-285750" algn="l" rtl="0">
              <a:lnSpc>
                <a:spcPct val="100000"/>
              </a:lnSpc>
              <a:spcBef>
                <a:spcPts val="0"/>
              </a:spcBef>
              <a:spcAft>
                <a:spcPts val="0"/>
              </a:spcAft>
              <a:buSzPts val="2800"/>
              <a:buFont typeface="Arial"/>
              <a:buChar char="•"/>
            </a:pPr>
            <a:r>
              <a:rPr lang="en-GB" sz="2400"/>
              <a:t>Language P2: Section A  20C/21C non-fiction</a:t>
            </a:r>
            <a:endParaRPr/>
          </a:p>
          <a:p>
            <a:pPr marL="285750" lvl="0" indent="-285750" algn="l" rtl="0">
              <a:lnSpc>
                <a:spcPct val="100000"/>
              </a:lnSpc>
              <a:spcBef>
                <a:spcPts val="0"/>
              </a:spcBef>
              <a:spcAft>
                <a:spcPts val="0"/>
              </a:spcAft>
              <a:buSzPts val="2800"/>
              <a:buFont typeface="Arial"/>
              <a:buChar char="•"/>
            </a:pPr>
            <a:r>
              <a:rPr lang="en-GB" sz="2400"/>
              <a:t>Literature  P1:  Section A(i)  Shakespeare</a:t>
            </a:r>
            <a:endParaRPr/>
          </a:p>
          <a:p>
            <a:pPr marL="285750" lvl="0" indent="-285750" algn="l" rtl="0">
              <a:lnSpc>
                <a:spcPct val="100000"/>
              </a:lnSpc>
              <a:spcBef>
                <a:spcPts val="0"/>
              </a:spcBef>
              <a:spcAft>
                <a:spcPts val="0"/>
              </a:spcAft>
              <a:buSzPts val="2800"/>
              <a:buFont typeface="Arial"/>
              <a:buChar char="•"/>
            </a:pPr>
            <a:r>
              <a:rPr lang="en-GB" sz="2400"/>
              <a:t>Literature  P2:  Section A(i) 19C fiction</a:t>
            </a:r>
            <a:endParaRPr/>
          </a:p>
          <a:p>
            <a:pPr marL="285750" lvl="0" indent="-285750" algn="l" rtl="0">
              <a:lnSpc>
                <a:spcPct val="100000"/>
              </a:lnSpc>
              <a:spcBef>
                <a:spcPts val="0"/>
              </a:spcBef>
              <a:spcAft>
                <a:spcPts val="0"/>
              </a:spcAft>
              <a:buSzPts val="2800"/>
              <a:buFont typeface="Arial"/>
              <a:buChar char="•"/>
            </a:pPr>
            <a:r>
              <a:rPr lang="en-GB" sz="2400"/>
              <a:t>Literature  P2:  Section B (ii) Unseen poems </a:t>
            </a:r>
            <a:endParaRPr sz="2400"/>
          </a:p>
        </p:txBody>
      </p:sp>
      <p:sp>
        <p:nvSpPr>
          <p:cNvPr id="141" name="Google Shape;141;p4"/>
          <p:cNvSpPr txBox="1">
            <a:spLocks noGrp="1"/>
          </p:cNvSpPr>
          <p:nvPr>
            <p:ph type="title"/>
          </p:nvPr>
        </p:nvSpPr>
        <p:spPr>
          <a:xfrm>
            <a:off x="783128" y="543169"/>
            <a:ext cx="6999890" cy="1261241"/>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SzPts val="3600"/>
              <a:buNone/>
            </a:pPr>
            <a:r>
              <a:rPr lang="en-GB" sz="2800"/>
              <a:t>Extracts, extracts everywhere</a:t>
            </a:r>
            <a:br>
              <a:rPr lang="en-GB" sz="2800"/>
            </a:br>
            <a:endParaRPr sz="280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4"/>
          <p:cNvSpPr txBox="1">
            <a:spLocks noGrp="1"/>
          </p:cNvSpPr>
          <p:nvPr>
            <p:ph type="body" idx="1"/>
          </p:nvPr>
        </p:nvSpPr>
        <p:spPr>
          <a:xfrm>
            <a:off x="597421" y="817956"/>
            <a:ext cx="8229600" cy="50589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3600"/>
              <a:buFont typeface="Arial"/>
              <a:buNone/>
            </a:pPr>
            <a:r>
              <a:rPr lang="en-GB" sz="3600" b="1" dirty="0" smtClean="0">
                <a:solidFill>
                  <a:schemeClr val="accent1"/>
                </a:solidFill>
              </a:rPr>
              <a:t>      </a:t>
            </a:r>
          </a:p>
          <a:p>
            <a:pPr marL="0" lvl="0" indent="0" algn="l" rtl="0">
              <a:spcBef>
                <a:spcPts val="0"/>
              </a:spcBef>
              <a:spcAft>
                <a:spcPts val="0"/>
              </a:spcAft>
              <a:buClr>
                <a:schemeClr val="dk1"/>
              </a:buClr>
              <a:buSzPts val="3600"/>
              <a:buFont typeface="Arial"/>
              <a:buNone/>
            </a:pPr>
            <a:r>
              <a:rPr lang="en-GB" sz="3600" b="1" dirty="0">
                <a:solidFill>
                  <a:schemeClr val="accent1"/>
                </a:solidFill>
              </a:rPr>
              <a:t> </a:t>
            </a:r>
            <a:r>
              <a:rPr lang="en-GB" sz="3600" b="1" dirty="0" smtClean="0">
                <a:solidFill>
                  <a:schemeClr val="accent1"/>
                </a:solidFill>
              </a:rPr>
              <a:t>       It’s </a:t>
            </a:r>
            <a:r>
              <a:rPr lang="en-GB" sz="3600" b="1" dirty="0">
                <a:solidFill>
                  <a:schemeClr val="accent1"/>
                </a:solidFill>
              </a:rPr>
              <a:t>a confidence thing…</a:t>
            </a:r>
            <a:endParaRPr sz="3600" b="1" dirty="0">
              <a:solidFill>
                <a:schemeClr val="accent1"/>
              </a:solidFill>
            </a:endParaRPr>
          </a:p>
          <a:p>
            <a:pPr marL="0" lvl="0" indent="0" algn="l" rtl="0">
              <a:spcBef>
                <a:spcPts val="0"/>
              </a:spcBef>
              <a:spcAft>
                <a:spcPts val="0"/>
              </a:spcAft>
              <a:buClr>
                <a:schemeClr val="dk1"/>
              </a:buClr>
              <a:buSzPts val="3600"/>
              <a:buFont typeface="Arial"/>
              <a:buNone/>
            </a:pPr>
            <a:endParaRPr sz="3600" b="1" dirty="0">
              <a:solidFill>
                <a:schemeClr val="accent1"/>
              </a:solidFill>
            </a:endParaRPr>
          </a:p>
          <a:p>
            <a:pPr marL="0" lvl="0" indent="0" algn="l" rtl="0">
              <a:spcBef>
                <a:spcPts val="560"/>
              </a:spcBef>
              <a:spcAft>
                <a:spcPts val="0"/>
              </a:spcAft>
              <a:buClr>
                <a:schemeClr val="dk1"/>
              </a:buClr>
              <a:buSzPts val="2800"/>
              <a:buFont typeface="Arial"/>
              <a:buNone/>
            </a:pPr>
            <a:r>
              <a:rPr lang="en-GB" sz="2400" dirty="0"/>
              <a:t>Students need to build their confidence to help them tackle unseen extracts:</a:t>
            </a:r>
            <a:endParaRPr sz="2400" dirty="0"/>
          </a:p>
          <a:p>
            <a:pPr marL="0" lvl="0" indent="0" algn="l" rtl="0">
              <a:spcBef>
                <a:spcPts val="560"/>
              </a:spcBef>
              <a:spcAft>
                <a:spcPts val="0"/>
              </a:spcAft>
              <a:buClr>
                <a:schemeClr val="dk1"/>
              </a:buClr>
              <a:buSzPts val="2800"/>
              <a:buFont typeface="Arial"/>
              <a:buNone/>
            </a:pPr>
            <a:endParaRPr sz="2400" dirty="0"/>
          </a:p>
          <a:p>
            <a:pPr marL="457200" lvl="0" indent="-381000" algn="l" rtl="0">
              <a:spcBef>
                <a:spcPts val="560"/>
              </a:spcBef>
              <a:spcAft>
                <a:spcPts val="0"/>
              </a:spcAft>
              <a:buSzPts val="2400"/>
              <a:buChar char="●"/>
            </a:pPr>
            <a:r>
              <a:rPr lang="en-GB" sz="2400" dirty="0"/>
              <a:t>Having the confidence to trust your own interpretation of a text </a:t>
            </a:r>
            <a:endParaRPr sz="2400" dirty="0"/>
          </a:p>
          <a:p>
            <a:pPr marL="457200" lvl="0" indent="0" algn="l" rtl="0">
              <a:spcBef>
                <a:spcPts val="560"/>
              </a:spcBef>
              <a:spcAft>
                <a:spcPts val="0"/>
              </a:spcAft>
              <a:buNone/>
            </a:pPr>
            <a:endParaRPr sz="2400" dirty="0"/>
          </a:p>
          <a:p>
            <a:pPr marL="457200" lvl="0" indent="-381000" algn="l" rtl="0">
              <a:spcBef>
                <a:spcPts val="560"/>
              </a:spcBef>
              <a:spcAft>
                <a:spcPts val="0"/>
              </a:spcAft>
              <a:buSzPts val="2400"/>
              <a:buChar char="●"/>
            </a:pPr>
            <a:r>
              <a:rPr lang="en-GB" sz="2400" dirty="0"/>
              <a:t>Recognising the evidence that supports your interpretation. </a:t>
            </a:r>
            <a:endParaRPr sz="2400" dirty="0"/>
          </a:p>
          <a:p>
            <a:pPr marL="0" lvl="0" indent="0" algn="l" rtl="0">
              <a:spcBef>
                <a:spcPts val="560"/>
              </a:spcBef>
              <a:spcAft>
                <a:spcPts val="0"/>
              </a:spcAft>
              <a:buClr>
                <a:schemeClr val="dk1"/>
              </a:buClr>
              <a:buSzPts val="2800"/>
              <a:buFont typeface="Arial"/>
              <a:buNone/>
            </a:pPr>
            <a:endParaRPr sz="2400" dirty="0"/>
          </a:p>
          <a:p>
            <a:pPr marL="0" lvl="0" indent="0" algn="l" rtl="0">
              <a:spcBef>
                <a:spcPts val="0"/>
              </a:spcBef>
              <a:spcAft>
                <a:spcPts val="0"/>
              </a:spcAft>
              <a:buClr>
                <a:schemeClr val="dk1"/>
              </a:buClr>
              <a:buSzPts val="3600"/>
              <a:buFont typeface="Arial"/>
              <a:buNone/>
            </a:pPr>
            <a:endParaRPr sz="3600" b="1" dirty="0">
              <a:solidFill>
                <a:schemeClr val="accent1"/>
              </a:solidFill>
            </a:endParaRPr>
          </a:p>
          <a:p>
            <a:pPr marL="0" lvl="0" indent="0" algn="l" rtl="0">
              <a:spcBef>
                <a:spcPts val="0"/>
              </a:spcBef>
              <a:spcAft>
                <a:spcPts val="0"/>
              </a:spcAft>
              <a:buClr>
                <a:schemeClr val="dk1"/>
              </a:buClr>
              <a:buSzPts val="3600"/>
              <a:buFont typeface="Arial"/>
              <a:buNone/>
            </a:pPr>
            <a:endParaRPr sz="3600" b="1" dirty="0">
              <a:solidFill>
                <a:schemeClr val="accent1"/>
              </a:solidFill>
            </a:endParaRPr>
          </a:p>
          <a:p>
            <a:pPr marL="0" lvl="0" indent="0" algn="l" rtl="0">
              <a:spcBef>
                <a:spcPts val="0"/>
              </a:spcBef>
              <a:spcAft>
                <a:spcPts val="0"/>
              </a:spcAft>
              <a:buClr>
                <a:schemeClr val="dk1"/>
              </a:buClr>
              <a:buSzPts val="3600"/>
              <a:buFont typeface="Arial"/>
              <a:buNone/>
            </a:pPr>
            <a:endParaRPr sz="3600" b="1" dirty="0">
              <a:solidFill>
                <a:schemeClr val="accent1"/>
              </a:solidFill>
            </a:endParaRPr>
          </a:p>
          <a:p>
            <a:pPr marL="0" lvl="0" indent="0" algn="l" rtl="0">
              <a:spcBef>
                <a:spcPts val="0"/>
              </a:spcBef>
              <a:spcAft>
                <a:spcPts val="0"/>
              </a:spcAft>
              <a:buClr>
                <a:schemeClr val="dk1"/>
              </a:buClr>
              <a:buSzPts val="3600"/>
              <a:buFont typeface="Arial"/>
              <a:buNone/>
            </a:pPr>
            <a:endParaRPr sz="3600" b="1" dirty="0">
              <a:solidFill>
                <a:schemeClr val="accent1"/>
              </a:solidFill>
            </a:endParaRPr>
          </a:p>
          <a:p>
            <a:pPr marL="457200" marR="0" lvl="0" indent="-228600" algn="l" rtl="0">
              <a:lnSpc>
                <a:spcPct val="100000"/>
              </a:lnSpc>
              <a:spcBef>
                <a:spcPts val="560"/>
              </a:spcBef>
              <a:spcAft>
                <a:spcPts val="0"/>
              </a:spcAft>
              <a:buClr>
                <a:schemeClr val="accent1"/>
              </a:buClr>
              <a:buSzPts val="2800"/>
              <a:buFont typeface="Arial"/>
              <a:buNone/>
            </a:pPr>
            <a:endParaRPr dirty="0"/>
          </a:p>
        </p:txBody>
      </p:sp>
      <p:sp>
        <p:nvSpPr>
          <p:cNvPr id="147" name="Google Shape;147;p24"/>
          <p:cNvSpPr txBox="1">
            <a:spLocks noGrp="1"/>
          </p:cNvSpPr>
          <p:nvPr>
            <p:ph type="title"/>
          </p:nvPr>
        </p:nvSpPr>
        <p:spPr>
          <a:xfrm>
            <a:off x="1034148" y="263958"/>
            <a:ext cx="6568219" cy="553998"/>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accent1"/>
              </a:buClr>
              <a:buSzPts val="3600"/>
              <a:buFont typeface="Arial"/>
              <a:buNone/>
            </a:pPr>
            <a:r>
              <a:rPr lang="en-GB"/>
              <a:t>Analysing extracts</a:t>
            </a:r>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sz="3200" dirty="0" smtClean="0"/>
              <a:t>Barbara </a:t>
            </a:r>
            <a:r>
              <a:rPr lang="en-US" sz="3200" dirty="0" err="1" smtClean="0"/>
              <a:t>Bleiman</a:t>
            </a:r>
            <a:r>
              <a:rPr lang="en-US" sz="3200" dirty="0" smtClean="0"/>
              <a:t> (EMC) has suggested that we often start from the wrong point when asking students to interrogate texts.  Instead of ‘what’s your response and why?” we home in on smaller considerations </a:t>
            </a:r>
            <a:r>
              <a:rPr lang="mr-IN" sz="3200" dirty="0" smtClean="0"/>
              <a:t>–</a:t>
            </a:r>
            <a:r>
              <a:rPr lang="en-US" sz="3200" dirty="0" smtClean="0"/>
              <a:t> language techniques and structure.</a:t>
            </a:r>
          </a:p>
          <a:p>
            <a:r>
              <a:rPr lang="en-US" sz="3200" dirty="0" smtClean="0"/>
              <a:t>She suggests that, especially lower down the school, we might begin with four simple questions</a:t>
            </a:r>
            <a:endParaRPr lang="en-US" sz="3200" dirty="0"/>
          </a:p>
        </p:txBody>
      </p:sp>
      <p:sp>
        <p:nvSpPr>
          <p:cNvPr id="3" name="Title 2"/>
          <p:cNvSpPr>
            <a:spLocks noGrp="1"/>
          </p:cNvSpPr>
          <p:nvPr>
            <p:ph type="title"/>
          </p:nvPr>
        </p:nvSpPr>
        <p:spPr/>
        <p:txBody>
          <a:bodyPr/>
          <a:lstStyle/>
          <a:p>
            <a:r>
              <a:rPr lang="en-US" dirty="0" smtClean="0"/>
              <a:t>What’s your response and why?</a:t>
            </a:r>
            <a:endParaRPr lang="en-US" dirty="0"/>
          </a:p>
        </p:txBody>
      </p:sp>
    </p:spTree>
    <p:extLst>
      <p:ext uri="{BB962C8B-B14F-4D97-AF65-F5344CB8AC3E}">
        <p14:creationId xmlns:p14="http://schemas.microsoft.com/office/powerpoint/2010/main" val="23162970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marL="685800" indent="-457200">
              <a:buFont typeface="Arial"/>
              <a:buChar char="•"/>
            </a:pPr>
            <a:r>
              <a:rPr lang="en-US" sz="3600" dirty="0" smtClean="0"/>
              <a:t>What are my first thoughts?</a:t>
            </a:r>
          </a:p>
          <a:p>
            <a:pPr marL="685800" indent="-457200">
              <a:buFont typeface="Arial"/>
              <a:buChar char="•"/>
            </a:pPr>
            <a:r>
              <a:rPr lang="en-US" sz="3600" dirty="0" smtClean="0"/>
              <a:t>Am I puzzled or intrigued by anything about the text?</a:t>
            </a:r>
          </a:p>
          <a:p>
            <a:pPr marL="685800" indent="-457200">
              <a:buFont typeface="Arial"/>
              <a:buChar char="•"/>
            </a:pPr>
            <a:r>
              <a:rPr lang="en-US" sz="3600" dirty="0" smtClean="0"/>
              <a:t>What do I like about it?</a:t>
            </a:r>
          </a:p>
          <a:p>
            <a:pPr marL="685800" indent="-457200">
              <a:buFont typeface="Arial"/>
              <a:buChar char="•"/>
            </a:pPr>
            <a:r>
              <a:rPr lang="en-US" sz="3600" dirty="0" smtClean="0"/>
              <a:t>Does it remind me of anything?</a:t>
            </a:r>
            <a:endParaRPr lang="en-US" sz="3600" dirty="0"/>
          </a:p>
        </p:txBody>
      </p:sp>
      <p:sp>
        <p:nvSpPr>
          <p:cNvPr id="3" name="Title 2"/>
          <p:cNvSpPr>
            <a:spLocks noGrp="1"/>
          </p:cNvSpPr>
          <p:nvPr>
            <p:ph type="title"/>
          </p:nvPr>
        </p:nvSpPr>
        <p:spPr/>
        <p:txBody>
          <a:bodyPr/>
          <a:lstStyle/>
          <a:p>
            <a:r>
              <a:rPr lang="en-US" dirty="0" err="1" smtClean="0"/>
              <a:t>Bleiman’s</a:t>
            </a:r>
            <a:r>
              <a:rPr lang="en-US" dirty="0" smtClean="0"/>
              <a:t> Foursome</a:t>
            </a:r>
            <a:endParaRPr lang="en-US" dirty="0"/>
          </a:p>
        </p:txBody>
      </p:sp>
    </p:spTree>
    <p:extLst>
      <p:ext uri="{BB962C8B-B14F-4D97-AF65-F5344CB8AC3E}">
        <p14:creationId xmlns:p14="http://schemas.microsoft.com/office/powerpoint/2010/main" val="29280100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63;g41cd79162c_3_70"/>
          <p:cNvPicPr preferRelativeResize="0"/>
          <p:nvPr/>
        </p:nvPicPr>
        <p:blipFill rotWithShape="1">
          <a:blip r:embed="rId2">
            <a:alphaModFix/>
          </a:blip>
          <a:srcRect/>
          <a:stretch/>
        </p:blipFill>
        <p:spPr>
          <a:xfrm>
            <a:off x="713323" y="632982"/>
            <a:ext cx="8054224" cy="4992883"/>
          </a:xfrm>
          <a:prstGeom prst="rect">
            <a:avLst/>
          </a:prstGeom>
          <a:noFill/>
          <a:ln>
            <a:noFill/>
          </a:ln>
        </p:spPr>
      </p:pic>
      <p:sp>
        <p:nvSpPr>
          <p:cNvPr id="3" name="TextBox 2"/>
          <p:cNvSpPr txBox="1"/>
          <p:nvPr/>
        </p:nvSpPr>
        <p:spPr>
          <a:xfrm>
            <a:off x="0" y="5708936"/>
            <a:ext cx="9261783" cy="923330"/>
          </a:xfrm>
          <a:prstGeom prst="rect">
            <a:avLst/>
          </a:prstGeom>
          <a:noFill/>
        </p:spPr>
        <p:txBody>
          <a:bodyPr wrap="none" rtlCol="0">
            <a:spAutoFit/>
          </a:bodyPr>
          <a:lstStyle/>
          <a:p>
            <a:pPr marL="228600"/>
            <a:r>
              <a:rPr lang="en-US" sz="2000" dirty="0"/>
              <a:t>What are my first thoughts</a:t>
            </a:r>
            <a:r>
              <a:rPr lang="en-US" sz="2000" dirty="0" smtClean="0"/>
              <a:t>? Am </a:t>
            </a:r>
            <a:r>
              <a:rPr lang="en-US" sz="2000" dirty="0"/>
              <a:t>I </a:t>
            </a:r>
            <a:r>
              <a:rPr lang="en-US" sz="2000" dirty="0" smtClean="0"/>
              <a:t>puzzled/intrigued </a:t>
            </a:r>
            <a:r>
              <a:rPr lang="en-US" sz="2000" dirty="0"/>
              <a:t>by anything about the text?</a:t>
            </a:r>
          </a:p>
          <a:p>
            <a:pPr marL="228600"/>
            <a:r>
              <a:rPr lang="en-US" sz="2000" dirty="0"/>
              <a:t>What do I like about it</a:t>
            </a:r>
            <a:r>
              <a:rPr lang="en-US" sz="2000" dirty="0" smtClean="0"/>
              <a:t>?     Does </a:t>
            </a:r>
            <a:r>
              <a:rPr lang="en-US" sz="2000" dirty="0"/>
              <a:t>it remind me of anything?</a:t>
            </a:r>
          </a:p>
          <a:p>
            <a:endParaRPr lang="en-US" dirty="0"/>
          </a:p>
        </p:txBody>
      </p:sp>
    </p:spTree>
    <p:extLst>
      <p:ext uri="{BB962C8B-B14F-4D97-AF65-F5344CB8AC3E}">
        <p14:creationId xmlns:p14="http://schemas.microsoft.com/office/powerpoint/2010/main" val="11169114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g41cd79162c_3_70"/>
          <p:cNvSpPr txBox="1">
            <a:spLocks noGrp="1"/>
          </p:cNvSpPr>
          <p:nvPr>
            <p:ph type="title"/>
          </p:nvPr>
        </p:nvSpPr>
        <p:spPr>
          <a:xfrm>
            <a:off x="2987550" y="272550"/>
            <a:ext cx="3168900" cy="420600"/>
          </a:xfrm>
          <a:prstGeom prst="rect">
            <a:avLst/>
          </a:prstGeom>
          <a:noFill/>
          <a:ln>
            <a:noFill/>
          </a:ln>
        </p:spPr>
        <p:txBody>
          <a:bodyPr spcFirstLastPara="1" wrap="square" lIns="0" tIns="0" rIns="0" bIns="0" anchor="t" anchorCtr="0">
            <a:noAutofit/>
          </a:bodyPr>
          <a:lstStyle/>
          <a:p>
            <a:pPr marL="0" lvl="0" indent="0" algn="l" rtl="0">
              <a:lnSpc>
                <a:spcPct val="93000"/>
              </a:lnSpc>
              <a:spcBef>
                <a:spcPts val="0"/>
              </a:spcBef>
              <a:spcAft>
                <a:spcPts val="0"/>
              </a:spcAft>
              <a:buNone/>
            </a:pPr>
            <a:r>
              <a:rPr lang="en-GB" sz="2800">
                <a:solidFill>
                  <a:srgbClr val="A64D79"/>
                </a:solidFill>
              </a:rPr>
              <a:t>Noticing Skills</a:t>
            </a:r>
            <a:endParaRPr>
              <a:solidFill>
                <a:srgbClr val="A64D79"/>
              </a:solidFill>
            </a:endParaRPr>
          </a:p>
        </p:txBody>
      </p:sp>
      <p:sp>
        <p:nvSpPr>
          <p:cNvPr id="161" name="Google Shape;161;g41cd79162c_3_70"/>
          <p:cNvSpPr txBox="1"/>
          <p:nvPr/>
        </p:nvSpPr>
        <p:spPr>
          <a:xfrm>
            <a:off x="455550" y="917388"/>
            <a:ext cx="8232900" cy="1478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1" dirty="0">
              <a:solidFill>
                <a:schemeClr val="dk1"/>
              </a:solidFill>
              <a:latin typeface="Arial"/>
              <a:ea typeface="Arial"/>
              <a:cs typeface="Arial"/>
              <a:sym typeface="Arial"/>
            </a:endParaRPr>
          </a:p>
          <a:p>
            <a:pPr marL="0" marR="0" lvl="0" indent="0" algn="l" rtl="0">
              <a:spcBef>
                <a:spcPts val="0"/>
              </a:spcBef>
              <a:spcAft>
                <a:spcPts val="0"/>
              </a:spcAft>
              <a:buNone/>
            </a:pPr>
            <a:r>
              <a:rPr lang="en-GB" sz="1800" b="1" dirty="0">
                <a:solidFill>
                  <a:schemeClr val="dk1"/>
                </a:solidFill>
                <a:latin typeface="Arial"/>
                <a:ea typeface="Arial"/>
                <a:cs typeface="Arial"/>
                <a:sym typeface="Arial"/>
              </a:rPr>
              <a:t>What is this photographer trying to reveal about </a:t>
            </a:r>
            <a:r>
              <a:rPr lang="en-GB" sz="1800" b="1" dirty="0">
                <a:solidFill>
                  <a:schemeClr val="dk1"/>
                </a:solidFill>
              </a:rPr>
              <a:t>life in a city</a:t>
            </a:r>
            <a:r>
              <a:rPr lang="en-GB" sz="1800" b="1" dirty="0">
                <a:solidFill>
                  <a:schemeClr val="dk1"/>
                </a:solidFill>
                <a:latin typeface="Arial"/>
                <a:ea typeface="Arial"/>
                <a:cs typeface="Arial"/>
                <a:sym typeface="Arial"/>
              </a:rPr>
              <a:t>?</a:t>
            </a:r>
            <a:endParaRPr dirty="0"/>
          </a:p>
          <a:p>
            <a:pPr marL="0" marR="0" lvl="0" indent="0" algn="l" rtl="0">
              <a:spcBef>
                <a:spcPts val="0"/>
              </a:spcBef>
              <a:spcAft>
                <a:spcPts val="0"/>
              </a:spcAft>
              <a:buNone/>
            </a:pPr>
            <a:endParaRPr sz="1800" b="1" dirty="0">
              <a:solidFill>
                <a:schemeClr val="dk1"/>
              </a:solidFill>
              <a:latin typeface="Arial"/>
              <a:ea typeface="Arial"/>
              <a:cs typeface="Arial"/>
              <a:sym typeface="Arial"/>
            </a:endParaRPr>
          </a:p>
          <a:p>
            <a:pPr marL="0" marR="0" lvl="0" indent="0" algn="l" rtl="0">
              <a:spcBef>
                <a:spcPts val="0"/>
              </a:spcBef>
              <a:spcAft>
                <a:spcPts val="0"/>
              </a:spcAft>
              <a:buNone/>
            </a:pPr>
            <a:r>
              <a:rPr lang="en-GB" sz="1800" b="1" dirty="0">
                <a:solidFill>
                  <a:schemeClr val="dk1"/>
                </a:solidFill>
                <a:latin typeface="Arial"/>
                <a:ea typeface="Arial"/>
                <a:cs typeface="Arial"/>
                <a:sym typeface="Arial"/>
              </a:rPr>
              <a:t>Why didn’t the photographer wait until the </a:t>
            </a:r>
            <a:r>
              <a:rPr lang="en-GB" sz="1800" b="1" dirty="0" smtClean="0">
                <a:solidFill>
                  <a:schemeClr val="dk1"/>
                </a:solidFill>
                <a:latin typeface="Arial"/>
                <a:ea typeface="Arial"/>
                <a:cs typeface="Arial"/>
                <a:sym typeface="Arial"/>
              </a:rPr>
              <a:t>woman with the umbrella </a:t>
            </a:r>
            <a:r>
              <a:rPr lang="en-GB" sz="1800" b="1" dirty="0">
                <a:solidFill>
                  <a:schemeClr val="dk1"/>
                </a:solidFill>
                <a:latin typeface="Arial"/>
                <a:ea typeface="Arial"/>
                <a:cs typeface="Arial"/>
                <a:sym typeface="Arial"/>
              </a:rPr>
              <a:t>had gone?</a:t>
            </a:r>
            <a:endParaRPr dirty="0"/>
          </a:p>
        </p:txBody>
      </p:sp>
      <p:pic>
        <p:nvPicPr>
          <p:cNvPr id="162" name="Google Shape;162;g41cd79162c_3_70"/>
          <p:cNvPicPr preferRelativeResize="0"/>
          <p:nvPr/>
        </p:nvPicPr>
        <p:blipFill rotWithShape="1">
          <a:blip r:embed="rId3">
            <a:alphaModFix/>
          </a:blip>
          <a:srcRect/>
          <a:stretch/>
        </p:blipFill>
        <p:spPr>
          <a:xfrm>
            <a:off x="7832725" y="5573200"/>
            <a:ext cx="1085850" cy="420688"/>
          </a:xfrm>
          <a:prstGeom prst="rect">
            <a:avLst/>
          </a:prstGeom>
          <a:noFill/>
          <a:ln>
            <a:noFill/>
          </a:ln>
        </p:spPr>
      </p:pic>
      <p:pic>
        <p:nvPicPr>
          <p:cNvPr id="163" name="Google Shape;163;g41cd79162c_3_70"/>
          <p:cNvPicPr preferRelativeResize="0"/>
          <p:nvPr/>
        </p:nvPicPr>
        <p:blipFill rotWithShape="1">
          <a:blip r:embed="rId4">
            <a:alphaModFix/>
          </a:blip>
          <a:srcRect/>
          <a:stretch/>
        </p:blipFill>
        <p:spPr>
          <a:xfrm>
            <a:off x="1995813" y="2395488"/>
            <a:ext cx="4762500" cy="2859087"/>
          </a:xfrm>
          <a:prstGeom prst="rect">
            <a:avLst/>
          </a:prstGeom>
          <a:noFill/>
          <a:ln>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41cd79162c_3_130"/>
          <p:cNvSpPr txBox="1">
            <a:spLocks noGrp="1"/>
          </p:cNvSpPr>
          <p:nvPr>
            <p:ph type="body" idx="1"/>
          </p:nvPr>
        </p:nvSpPr>
        <p:spPr>
          <a:xfrm>
            <a:off x="111967" y="1480022"/>
            <a:ext cx="8826760" cy="4072500"/>
          </a:xfrm>
          <a:prstGeom prst="rect">
            <a:avLst/>
          </a:prstGeom>
          <a:noFill/>
          <a:ln>
            <a:noFill/>
          </a:ln>
        </p:spPr>
        <p:txBody>
          <a:bodyPr spcFirstLastPara="1" wrap="square" lIns="0" tIns="0" rIns="0" bIns="0" anchor="t" anchorCtr="0">
            <a:noAutofit/>
          </a:bodyPr>
          <a:lstStyle/>
          <a:p>
            <a:pPr marL="457200" lvl="0" indent="-228600" algn="l" rtl="0">
              <a:lnSpc>
                <a:spcPct val="93000"/>
              </a:lnSpc>
              <a:spcBef>
                <a:spcPts val="563"/>
              </a:spcBef>
              <a:spcAft>
                <a:spcPts val="0"/>
              </a:spcAft>
              <a:buSzPts val="2800"/>
              <a:buFont typeface="Arial"/>
              <a:buNone/>
            </a:pPr>
            <a:r>
              <a:rPr lang="en-GB" sz="2000" b="1" dirty="0">
                <a:solidFill>
                  <a:srgbClr val="000000"/>
                </a:solidFill>
                <a:latin typeface="Arial"/>
                <a:ea typeface="Arial"/>
                <a:cs typeface="Arial"/>
                <a:sym typeface="Arial"/>
              </a:rPr>
              <a:t>Q1.</a:t>
            </a:r>
            <a:r>
              <a:rPr lang="en-GB" sz="2000" dirty="0">
                <a:solidFill>
                  <a:srgbClr val="000000"/>
                </a:solidFill>
                <a:latin typeface="Arial"/>
                <a:ea typeface="Arial"/>
                <a:cs typeface="Arial"/>
                <a:sym typeface="Arial"/>
              </a:rPr>
              <a:t> </a:t>
            </a:r>
            <a:r>
              <a:rPr lang="en-GB" sz="2000" i="1" dirty="0">
                <a:solidFill>
                  <a:srgbClr val="000000"/>
                </a:solidFill>
                <a:latin typeface="Arial"/>
                <a:ea typeface="Arial"/>
                <a:cs typeface="Arial"/>
                <a:sym typeface="Arial"/>
              </a:rPr>
              <a:t>This is the first year for the new, “tougher” GCSEs, introduced by Michael Gove. Without any preparation, 14-year-olds have started learning subjects that, last year, were taught at A level. How are you, parent, finding this exciting educational Great Leap Forward?</a:t>
            </a:r>
            <a:endParaRPr sz="2000" i="1" dirty="0">
              <a:solidFill>
                <a:srgbClr val="000000"/>
              </a:solidFill>
              <a:latin typeface="Arial"/>
              <a:ea typeface="Arial"/>
              <a:cs typeface="Arial"/>
              <a:sym typeface="Arial"/>
            </a:endParaRPr>
          </a:p>
          <a:p>
            <a:pPr marL="457200" lvl="0" indent="-228600" algn="l" rtl="0">
              <a:lnSpc>
                <a:spcPct val="93000"/>
              </a:lnSpc>
              <a:spcBef>
                <a:spcPts val="563"/>
              </a:spcBef>
              <a:spcAft>
                <a:spcPts val="0"/>
              </a:spcAft>
              <a:buSzPts val="2800"/>
              <a:buFont typeface="Arial"/>
              <a:buNone/>
            </a:pPr>
            <a:r>
              <a:rPr lang="en-GB" sz="2000" dirty="0">
                <a:solidFill>
                  <a:srgbClr val="000000"/>
                </a:solidFill>
                <a:latin typeface="Arial"/>
                <a:ea typeface="Arial"/>
                <a:cs typeface="Arial"/>
                <a:sym typeface="Arial"/>
              </a:rPr>
              <a:t/>
            </a:r>
            <a:br>
              <a:rPr lang="en-GB" sz="2000" dirty="0">
                <a:solidFill>
                  <a:srgbClr val="000000"/>
                </a:solidFill>
                <a:latin typeface="Arial"/>
                <a:ea typeface="Arial"/>
                <a:cs typeface="Arial"/>
                <a:sym typeface="Arial"/>
              </a:rPr>
            </a:br>
            <a:r>
              <a:rPr lang="en-GB" sz="2000" dirty="0">
                <a:solidFill>
                  <a:srgbClr val="000000"/>
                </a:solidFill>
                <a:latin typeface="Arial"/>
                <a:ea typeface="Arial"/>
                <a:cs typeface="Arial"/>
                <a:sym typeface="Arial"/>
              </a:rPr>
              <a:t>A) It’s heaven! Finally our child is being truly challenged! We’re thrilled</a:t>
            </a:r>
            <a:r>
              <a:rPr lang="en-GB" sz="2000" dirty="0" smtClean="0">
                <a:solidFill>
                  <a:srgbClr val="000000"/>
                </a:solidFill>
                <a:latin typeface="Arial"/>
                <a:ea typeface="Arial"/>
                <a:cs typeface="Arial"/>
                <a:sym typeface="Arial"/>
              </a:rPr>
              <a:t>!</a:t>
            </a:r>
          </a:p>
          <a:p>
            <a:pPr marL="457200" lvl="0" indent="-228600" algn="l" rtl="0">
              <a:lnSpc>
                <a:spcPct val="93000"/>
              </a:lnSpc>
              <a:spcBef>
                <a:spcPts val="563"/>
              </a:spcBef>
              <a:spcAft>
                <a:spcPts val="0"/>
              </a:spcAft>
              <a:buSzPts val="2800"/>
              <a:buFont typeface="Arial"/>
              <a:buNone/>
            </a:pPr>
            <a:endParaRPr lang="en-GB" sz="2000" dirty="0" smtClean="0">
              <a:solidFill>
                <a:srgbClr val="000000"/>
              </a:solidFill>
              <a:latin typeface="Arial"/>
              <a:ea typeface="Arial"/>
              <a:cs typeface="Arial"/>
              <a:sym typeface="Arial"/>
            </a:endParaRPr>
          </a:p>
          <a:p>
            <a:pPr marL="457200" lvl="0" indent="-228600" algn="l" rtl="0">
              <a:lnSpc>
                <a:spcPct val="93000"/>
              </a:lnSpc>
              <a:spcBef>
                <a:spcPts val="563"/>
              </a:spcBef>
              <a:spcAft>
                <a:spcPts val="0"/>
              </a:spcAft>
              <a:buSzPts val="2800"/>
              <a:buFont typeface="Arial"/>
              <a:buNone/>
            </a:pPr>
            <a:r>
              <a:rPr lang="en-GB" sz="2000" dirty="0">
                <a:solidFill>
                  <a:srgbClr val="000000"/>
                </a:solidFill>
              </a:rPr>
              <a:t> </a:t>
            </a:r>
            <a:r>
              <a:rPr lang="en-GB" sz="2000" dirty="0" smtClean="0">
                <a:solidFill>
                  <a:srgbClr val="000000"/>
                </a:solidFill>
              </a:rPr>
              <a:t>   </a:t>
            </a:r>
            <a:r>
              <a:rPr lang="en-GB" sz="2000" dirty="0" smtClean="0">
                <a:solidFill>
                  <a:srgbClr val="000000"/>
                </a:solidFill>
                <a:latin typeface="Arial"/>
                <a:ea typeface="Arial"/>
                <a:cs typeface="Arial"/>
                <a:sym typeface="Arial"/>
              </a:rPr>
              <a:t>B</a:t>
            </a:r>
            <a:r>
              <a:rPr lang="en-GB" sz="2000" dirty="0">
                <a:solidFill>
                  <a:srgbClr val="000000"/>
                </a:solidFill>
                <a:latin typeface="Arial"/>
                <a:ea typeface="Arial"/>
                <a:cs typeface="Arial"/>
                <a:sym typeface="Arial"/>
              </a:rPr>
              <a:t>) Tricky. My working day is punctuated by tearful phone calls from my extremely anxious and overwhelmed daughter – who is in the loo with other tearful, overwhelmed children, all of whom are ringing </a:t>
            </a:r>
            <a:r>
              <a:rPr lang="en-GB" sz="2000" i="1" dirty="0">
                <a:solidFill>
                  <a:srgbClr val="000000"/>
                </a:solidFill>
                <a:latin typeface="Arial"/>
                <a:ea typeface="Arial"/>
                <a:cs typeface="Arial"/>
                <a:sym typeface="Arial"/>
              </a:rPr>
              <a:t>their</a:t>
            </a:r>
            <a:r>
              <a:rPr lang="en-GB" sz="2000" dirty="0">
                <a:solidFill>
                  <a:srgbClr val="000000"/>
                </a:solidFill>
                <a:latin typeface="Arial"/>
                <a:ea typeface="Arial"/>
                <a:cs typeface="Arial"/>
                <a:sym typeface="Arial"/>
              </a:rPr>
              <a:t> parents – who don’t understand the work, are terrified that they will fail, and that their lives will be ruined</a:t>
            </a:r>
            <a:r>
              <a:rPr lang="en-GB" sz="2000" dirty="0" smtClean="0">
                <a:solidFill>
                  <a:srgbClr val="000000"/>
                </a:solidFill>
                <a:latin typeface="Arial"/>
                <a:ea typeface="Arial"/>
                <a:cs typeface="Arial"/>
                <a:sym typeface="Arial"/>
              </a:rPr>
              <a:t>.</a:t>
            </a:r>
          </a:p>
          <a:p>
            <a:pPr marL="457200" lvl="0" indent="-228600" algn="l" rtl="0">
              <a:lnSpc>
                <a:spcPct val="93000"/>
              </a:lnSpc>
              <a:spcBef>
                <a:spcPts val="563"/>
              </a:spcBef>
              <a:spcAft>
                <a:spcPts val="0"/>
              </a:spcAft>
              <a:buSzPts val="2800"/>
              <a:buFont typeface="Arial"/>
              <a:buNone/>
            </a:pPr>
            <a:r>
              <a:rPr lang="en-GB" sz="2000" dirty="0">
                <a:solidFill>
                  <a:srgbClr val="000000"/>
                </a:solidFill>
                <a:latin typeface="Arial"/>
                <a:ea typeface="Arial"/>
                <a:cs typeface="Arial"/>
                <a:sym typeface="Arial"/>
              </a:rPr>
              <a:t/>
            </a:r>
            <a:br>
              <a:rPr lang="en-GB" sz="2000" dirty="0">
                <a:solidFill>
                  <a:srgbClr val="000000"/>
                </a:solidFill>
                <a:latin typeface="Arial"/>
                <a:ea typeface="Arial"/>
                <a:cs typeface="Arial"/>
                <a:sym typeface="Arial"/>
              </a:rPr>
            </a:br>
            <a:r>
              <a:rPr lang="en-GB" sz="2000" dirty="0">
                <a:solidFill>
                  <a:srgbClr val="000000"/>
                </a:solidFill>
                <a:latin typeface="Arial"/>
                <a:ea typeface="Arial"/>
                <a:cs typeface="Arial"/>
                <a:sym typeface="Arial"/>
              </a:rPr>
              <a:t>C) I’m so angry, I cannot speak. Vote Labour. </a:t>
            </a:r>
            <a:endParaRPr dirty="0"/>
          </a:p>
        </p:txBody>
      </p:sp>
      <p:sp>
        <p:nvSpPr>
          <p:cNvPr id="169" name="Google Shape;169;g41cd79162c_3_130"/>
          <p:cNvSpPr txBox="1">
            <a:spLocks noGrp="1"/>
          </p:cNvSpPr>
          <p:nvPr>
            <p:ph type="title"/>
          </p:nvPr>
        </p:nvSpPr>
        <p:spPr>
          <a:xfrm>
            <a:off x="963646" y="23625"/>
            <a:ext cx="6569100" cy="931800"/>
          </a:xfrm>
          <a:prstGeom prst="rect">
            <a:avLst/>
          </a:prstGeom>
          <a:solidFill>
            <a:schemeClr val="lt1"/>
          </a:solidFill>
          <a:ln>
            <a:noFill/>
          </a:ln>
        </p:spPr>
        <p:txBody>
          <a:bodyPr spcFirstLastPara="1" wrap="square" lIns="0" tIns="0" rIns="0" bIns="0" anchor="t" anchorCtr="0">
            <a:noAutofit/>
          </a:bodyPr>
          <a:lstStyle/>
          <a:p>
            <a:pPr marL="0" lvl="0" indent="0" algn="ctr" rtl="0">
              <a:lnSpc>
                <a:spcPct val="93000"/>
              </a:lnSpc>
              <a:spcBef>
                <a:spcPts val="0"/>
              </a:spcBef>
              <a:spcAft>
                <a:spcPts val="0"/>
              </a:spcAft>
              <a:buClr>
                <a:srgbClr val="000000"/>
              </a:buClr>
              <a:buSzPts val="3600"/>
              <a:buFont typeface="Arial"/>
              <a:buNone/>
            </a:pPr>
            <a:r>
              <a:rPr lang="en-GB" dirty="0">
                <a:solidFill>
                  <a:srgbClr val="A64D79"/>
                </a:solidFill>
              </a:rPr>
              <a:t>Use short extracts</a:t>
            </a:r>
            <a:endParaRPr dirty="0">
              <a:solidFill>
                <a:srgbClr val="A64D79"/>
              </a:solidFill>
            </a:endParaRPr>
          </a:p>
        </p:txBody>
      </p:sp>
      <p:sp>
        <p:nvSpPr>
          <p:cNvPr id="170" name="Google Shape;170;g41cd79162c_3_130"/>
          <p:cNvSpPr txBox="1"/>
          <p:nvPr/>
        </p:nvSpPr>
        <p:spPr>
          <a:xfrm>
            <a:off x="1088881" y="694275"/>
            <a:ext cx="6984900" cy="522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dirty="0">
                <a:solidFill>
                  <a:schemeClr val="accent6">
                    <a:lumMod val="75000"/>
                  </a:schemeClr>
                </a:solidFill>
                <a:sym typeface="Arial"/>
              </a:rPr>
              <a:t>From Caitlin Moran’s weekly column in The Sunday Times, this is a quiz for parents of children taking the new tougher GCSEs.</a:t>
            </a:r>
            <a:endParaRPr dirty="0">
              <a:solidFill>
                <a:schemeClr val="accent6">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1000"/>
                                        <p:tgtEl>
                                          <p:spTgt spid="16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68">
                                            <p:txEl>
                                              <p:pRg st="1" end="1"/>
                                            </p:txEl>
                                          </p:spTgt>
                                        </p:tgtEl>
                                        <p:attrNameLst>
                                          <p:attrName>style.visibility</p:attrName>
                                        </p:attrNameLst>
                                      </p:cBhvr>
                                      <p:to>
                                        <p:strVal val="visible"/>
                                      </p:to>
                                    </p:set>
                                    <p:animEffect transition="in" filter="fade">
                                      <p:cBhvr>
                                        <p:cTn id="12" dur="1000"/>
                                        <p:tgtEl>
                                          <p:spTgt spid="168">
                                            <p:txEl>
                                              <p:pRg st="1" end="1"/>
                                            </p:txEl>
                                          </p:spTgt>
                                        </p:tgtEl>
                                      </p:cBhvr>
                                    </p:animEffect>
                                    <p:anim calcmode="lin" valueType="num">
                                      <p:cBhvr>
                                        <p:cTn id="13" dur="1000" fill="hold"/>
                                        <p:tgtEl>
                                          <p:spTgt spid="168">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6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68">
                                            <p:txEl>
                                              <p:pRg st="3" end="3"/>
                                            </p:txEl>
                                          </p:spTgt>
                                        </p:tgtEl>
                                        <p:attrNameLst>
                                          <p:attrName>style.visibility</p:attrName>
                                        </p:attrNameLst>
                                      </p:cBhvr>
                                      <p:to>
                                        <p:strVal val="visible"/>
                                      </p:to>
                                    </p:set>
                                    <p:animEffect transition="in" filter="fade">
                                      <p:cBhvr>
                                        <p:cTn id="19" dur="1000"/>
                                        <p:tgtEl>
                                          <p:spTgt spid="168">
                                            <p:txEl>
                                              <p:pRg st="3" end="3"/>
                                            </p:txEl>
                                          </p:spTgt>
                                        </p:tgtEl>
                                      </p:cBhvr>
                                    </p:animEffect>
                                    <p:anim calcmode="lin" valueType="num">
                                      <p:cBhvr>
                                        <p:cTn id="20" dur="1000" fill="hold"/>
                                        <p:tgtEl>
                                          <p:spTgt spid="168">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16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68">
                                            <p:txEl>
                                              <p:pRg st="4" end="4"/>
                                            </p:txEl>
                                          </p:spTgt>
                                        </p:tgtEl>
                                        <p:attrNameLst>
                                          <p:attrName>style.visibility</p:attrName>
                                        </p:attrNameLst>
                                      </p:cBhvr>
                                      <p:to>
                                        <p:strVal val="visible"/>
                                      </p:to>
                                    </p:set>
                                    <p:animEffect transition="in" filter="fade">
                                      <p:cBhvr>
                                        <p:cTn id="26" dur="1000"/>
                                        <p:tgtEl>
                                          <p:spTgt spid="168">
                                            <p:txEl>
                                              <p:pRg st="4" end="4"/>
                                            </p:txEl>
                                          </p:spTgt>
                                        </p:tgtEl>
                                      </p:cBhvr>
                                    </p:animEffect>
                                    <p:anim calcmode="lin" valueType="num">
                                      <p:cBhvr>
                                        <p:cTn id="27" dur="1000" fill="hold"/>
                                        <p:tgtEl>
                                          <p:spTgt spid="168">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16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g41cd79162c_3_185"/>
          <p:cNvSpPr/>
          <p:nvPr/>
        </p:nvSpPr>
        <p:spPr>
          <a:xfrm>
            <a:off x="4941888" y="1598613"/>
            <a:ext cx="3960900" cy="3857700"/>
          </a:xfrm>
          <a:prstGeom prst="rect">
            <a:avLst/>
          </a:prstGeom>
          <a:solidFill>
            <a:schemeClr val="accent1"/>
          </a:solidFill>
          <a:ln w="12700" cap="flat" cmpd="sng">
            <a:solidFill>
              <a:srgbClr val="00946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6" name="Google Shape;176;g41cd79162c_3_185"/>
          <p:cNvSpPr/>
          <p:nvPr/>
        </p:nvSpPr>
        <p:spPr>
          <a:xfrm>
            <a:off x="0" y="2060575"/>
            <a:ext cx="4751400" cy="3889500"/>
          </a:xfrm>
          <a:prstGeom prst="rect">
            <a:avLst/>
          </a:prstGeom>
          <a:solidFill>
            <a:schemeClr val="accent1"/>
          </a:solidFill>
          <a:ln w="12700" cap="flat" cmpd="sng">
            <a:solidFill>
              <a:srgbClr val="00946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7" name="Google Shape;177;g41cd79162c_3_185"/>
          <p:cNvSpPr txBox="1">
            <a:spLocks noGrp="1"/>
          </p:cNvSpPr>
          <p:nvPr>
            <p:ph type="title"/>
          </p:nvPr>
        </p:nvSpPr>
        <p:spPr>
          <a:xfrm>
            <a:off x="808038" y="809625"/>
            <a:ext cx="7886700" cy="1325700"/>
          </a:xfrm>
          <a:prstGeom prst="rect">
            <a:avLst/>
          </a:prstGeom>
          <a:noFill/>
          <a:ln>
            <a:noFill/>
          </a:ln>
        </p:spPr>
        <p:txBody>
          <a:bodyPr spcFirstLastPara="1" wrap="square" lIns="0" tIns="0" rIns="0" bIns="0" anchor="t" anchorCtr="0">
            <a:noAutofit/>
          </a:bodyPr>
          <a:lstStyle/>
          <a:p>
            <a:pPr marL="0" lvl="0" indent="0" algn="l" rtl="0">
              <a:lnSpc>
                <a:spcPct val="93000"/>
              </a:lnSpc>
              <a:spcBef>
                <a:spcPts val="0"/>
              </a:spcBef>
              <a:spcAft>
                <a:spcPts val="0"/>
              </a:spcAft>
              <a:buNone/>
            </a:pPr>
            <a:r>
              <a:rPr lang="en-GB" sz="2800" b="1">
                <a:solidFill>
                  <a:srgbClr val="A64D79"/>
                </a:solidFill>
              </a:rPr>
              <a:t>Which would you support, and why?</a:t>
            </a:r>
            <a:endParaRPr>
              <a:solidFill>
                <a:srgbClr val="A64D79"/>
              </a:solidFill>
            </a:endParaRPr>
          </a:p>
        </p:txBody>
      </p:sp>
      <p:sp>
        <p:nvSpPr>
          <p:cNvPr id="178" name="Google Shape;178;g41cd79162c_3_185"/>
          <p:cNvSpPr/>
          <p:nvPr/>
        </p:nvSpPr>
        <p:spPr>
          <a:xfrm>
            <a:off x="0" y="2060575"/>
            <a:ext cx="4751400" cy="3416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1">
              <a:solidFill>
                <a:srgbClr val="1E1E1E"/>
              </a:solidFill>
              <a:latin typeface="Raleway"/>
              <a:ea typeface="Raleway"/>
              <a:cs typeface="Raleway"/>
              <a:sym typeface="Raleway"/>
            </a:endParaRPr>
          </a:p>
          <a:p>
            <a:pPr marL="0" marR="0" lvl="0" indent="0" algn="l" rtl="0">
              <a:spcBef>
                <a:spcPts val="0"/>
              </a:spcBef>
              <a:spcAft>
                <a:spcPts val="0"/>
              </a:spcAft>
              <a:buNone/>
            </a:pPr>
            <a:r>
              <a:rPr lang="en-GB" sz="1800" b="1">
                <a:solidFill>
                  <a:srgbClr val="1E1E1E"/>
                </a:solidFill>
                <a:latin typeface="Raleway"/>
                <a:ea typeface="Raleway"/>
                <a:cs typeface="Raleway"/>
                <a:sym typeface="Raleway"/>
              </a:rPr>
              <a:t>THE SHARK TRUST UK</a:t>
            </a:r>
            <a:endParaRPr/>
          </a:p>
          <a:p>
            <a:pPr marL="0" marR="0" lvl="0" indent="0" algn="l" rtl="0">
              <a:spcBef>
                <a:spcPts val="0"/>
              </a:spcBef>
              <a:spcAft>
                <a:spcPts val="0"/>
              </a:spcAft>
              <a:buNone/>
            </a:pPr>
            <a:endParaRPr sz="1800" b="1">
              <a:solidFill>
                <a:srgbClr val="1E1E1E"/>
              </a:solidFill>
              <a:latin typeface="Raleway"/>
              <a:ea typeface="Raleway"/>
              <a:cs typeface="Raleway"/>
              <a:sym typeface="Raleway"/>
            </a:endParaRPr>
          </a:p>
          <a:p>
            <a:pPr marL="0" marR="0" lvl="0" indent="0" algn="l" rtl="0">
              <a:spcBef>
                <a:spcPts val="0"/>
              </a:spcBef>
              <a:spcAft>
                <a:spcPts val="0"/>
              </a:spcAft>
              <a:buNone/>
            </a:pPr>
            <a:r>
              <a:rPr lang="en-GB" sz="1800" b="1">
                <a:solidFill>
                  <a:srgbClr val="1E1E1E"/>
                </a:solidFill>
                <a:latin typeface="Raleway"/>
                <a:ea typeface="Raleway"/>
                <a:cs typeface="Raleway"/>
                <a:sym typeface="Raleway"/>
              </a:rPr>
              <a:t>OUR VISION</a:t>
            </a:r>
            <a:endParaRPr/>
          </a:p>
          <a:p>
            <a:pPr marL="0" marR="0" lvl="0" indent="0" algn="l" rtl="0">
              <a:spcBef>
                <a:spcPts val="0"/>
              </a:spcBef>
              <a:spcAft>
                <a:spcPts val="0"/>
              </a:spcAft>
              <a:buNone/>
            </a:pPr>
            <a:r>
              <a:rPr lang="en-GB" sz="1800">
                <a:solidFill>
                  <a:srgbClr val="1E1E1E"/>
                </a:solidFill>
                <a:latin typeface="Raleway"/>
                <a:ea typeface="Raleway"/>
                <a:cs typeface="Raleway"/>
                <a:sym typeface="Raleway"/>
              </a:rPr>
              <a:t>A future where sharks thrive within a globally healthy marine ecosystem.</a:t>
            </a:r>
            <a:br>
              <a:rPr lang="en-GB" sz="1800">
                <a:solidFill>
                  <a:srgbClr val="1E1E1E"/>
                </a:solidFill>
                <a:latin typeface="Raleway"/>
                <a:ea typeface="Raleway"/>
                <a:cs typeface="Raleway"/>
                <a:sym typeface="Raleway"/>
              </a:rPr>
            </a:br>
            <a:r>
              <a:rPr lang="en-GB" sz="1800">
                <a:solidFill>
                  <a:srgbClr val="1E1E1E"/>
                </a:solidFill>
                <a:latin typeface="Raleway"/>
                <a:ea typeface="Raleway"/>
                <a:cs typeface="Raleway"/>
                <a:sym typeface="Raleway"/>
              </a:rPr>
              <a:t/>
            </a:r>
            <a:br>
              <a:rPr lang="en-GB" sz="1800">
                <a:solidFill>
                  <a:srgbClr val="1E1E1E"/>
                </a:solidFill>
                <a:latin typeface="Raleway"/>
                <a:ea typeface="Raleway"/>
                <a:cs typeface="Raleway"/>
                <a:sym typeface="Raleway"/>
              </a:rPr>
            </a:br>
            <a:endParaRPr sz="1800">
              <a:solidFill>
                <a:srgbClr val="1E1E1E"/>
              </a:solidFill>
              <a:latin typeface="Raleway"/>
              <a:ea typeface="Raleway"/>
              <a:cs typeface="Raleway"/>
              <a:sym typeface="Raleway"/>
            </a:endParaRPr>
          </a:p>
          <a:p>
            <a:pPr marL="0" marR="0" lvl="0" indent="0" algn="l" rtl="0">
              <a:spcBef>
                <a:spcPts val="0"/>
              </a:spcBef>
              <a:spcAft>
                <a:spcPts val="0"/>
              </a:spcAft>
              <a:buNone/>
            </a:pPr>
            <a:r>
              <a:rPr lang="en-GB" sz="1800" b="1">
                <a:solidFill>
                  <a:srgbClr val="1E1E1E"/>
                </a:solidFill>
                <a:latin typeface="Raleway"/>
                <a:ea typeface="Raleway"/>
                <a:cs typeface="Raleway"/>
                <a:sym typeface="Raleway"/>
              </a:rPr>
              <a:t>OUR MISSION</a:t>
            </a:r>
            <a:endParaRPr/>
          </a:p>
          <a:p>
            <a:pPr marL="0" marR="0" lvl="0" indent="0" algn="l" rtl="0">
              <a:spcBef>
                <a:spcPts val="0"/>
              </a:spcBef>
              <a:spcAft>
                <a:spcPts val="0"/>
              </a:spcAft>
              <a:buNone/>
            </a:pPr>
            <a:r>
              <a:rPr lang="en-GB" sz="1800">
                <a:solidFill>
                  <a:srgbClr val="1E1E1E"/>
                </a:solidFill>
                <a:latin typeface="Raleway"/>
                <a:ea typeface="Raleway"/>
                <a:cs typeface="Raleway"/>
                <a:sym typeface="Raleway"/>
              </a:rPr>
              <a:t>Safeguarding the future of sharks through positive change. We achieve this through science, education, influence and action.</a:t>
            </a:r>
            <a:endParaRPr/>
          </a:p>
        </p:txBody>
      </p:sp>
      <p:sp>
        <p:nvSpPr>
          <p:cNvPr id="179" name="Google Shape;179;g41cd79162c_3_185"/>
          <p:cNvSpPr/>
          <p:nvPr/>
        </p:nvSpPr>
        <p:spPr>
          <a:xfrm>
            <a:off x="5003800" y="1690688"/>
            <a:ext cx="3960900" cy="3416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b="1" cap="none">
                <a:solidFill>
                  <a:srgbClr val="16161D"/>
                </a:solidFill>
                <a:latin typeface="Poppins"/>
                <a:ea typeface="Poppins"/>
                <a:cs typeface="Poppins"/>
                <a:sym typeface="Poppins"/>
              </a:rPr>
              <a:t>IT'S HERE! THE SECOND FIN FIGHTER'S SHARKFEST! GET READY FOR A FUN PACKED DAY FULL OF ALL THINGS SHARKY! </a:t>
            </a:r>
            <a:r>
              <a:rPr lang="en-GB" sz="1800" b="1">
                <a:solidFill>
                  <a:srgbClr val="16161D"/>
                </a:solidFill>
                <a:latin typeface="Poppins"/>
                <a:ea typeface="Poppins"/>
                <a:cs typeface="Poppins"/>
                <a:sym typeface="Poppins"/>
              </a:rPr>
              <a:t>Fin Fighters are an ambitious new UK shark conservation organisation; on a mission to protect sharks worldwide and end the sale and distribution of shark fin in the UK by the year 2023.</a:t>
            </a:r>
            <a:endParaRPr/>
          </a:p>
          <a:p>
            <a:pPr marL="0" marR="0" lvl="0" indent="0" algn="l" rtl="0">
              <a:spcBef>
                <a:spcPts val="0"/>
              </a:spcBef>
              <a:spcAft>
                <a:spcPts val="0"/>
              </a:spcAft>
              <a:buNone/>
            </a:pPr>
            <a:endParaRPr sz="1800" b="1" cap="none">
              <a:solidFill>
                <a:srgbClr val="16161D"/>
              </a:solidFill>
              <a:latin typeface="Poppins"/>
              <a:ea typeface="Poppins"/>
              <a:cs typeface="Poppins"/>
              <a:sym typeface="Poppin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6"/>
          <p:cNvSpPr txBox="1">
            <a:spLocks noGrp="1"/>
          </p:cNvSpPr>
          <p:nvPr>
            <p:ph type="body" idx="1"/>
          </p:nvPr>
        </p:nvSpPr>
        <p:spPr>
          <a:xfrm>
            <a:off x="595984" y="1141421"/>
            <a:ext cx="8229600" cy="5059041"/>
          </a:xfrm>
          <a:prstGeom prst="rect">
            <a:avLst/>
          </a:prstGeom>
          <a:noFill/>
          <a:ln>
            <a:noFill/>
          </a:ln>
        </p:spPr>
        <p:txBody>
          <a:bodyPr spcFirstLastPara="1" wrap="square" lIns="0" tIns="0" rIns="0" bIns="0" anchor="t" anchorCtr="0">
            <a:noAutofit/>
          </a:bodyPr>
          <a:lstStyle/>
          <a:p>
            <a:pPr marL="457200" marR="0" lvl="0" indent="-228600" algn="l" rtl="0">
              <a:lnSpc>
                <a:spcPct val="100000"/>
              </a:lnSpc>
              <a:spcBef>
                <a:spcPts val="560"/>
              </a:spcBef>
              <a:spcAft>
                <a:spcPts val="0"/>
              </a:spcAft>
              <a:buClr>
                <a:schemeClr val="accent1"/>
              </a:buClr>
              <a:buSzPts val="2800"/>
              <a:buFont typeface="Arial"/>
              <a:buNone/>
            </a:pPr>
            <a:r>
              <a:rPr lang="en-GB" sz="2400"/>
              <a:t>  “Active learning does not imply moving about the room or manipulating objects (though either of these might be involved) but rather the attempt to interrelate, to re-interpret, to understand new experiences and ideas.  </a:t>
            </a:r>
            <a:endParaRPr sz="2400"/>
          </a:p>
          <a:p>
            <a:pPr marL="457200" marR="0" lvl="0" indent="-228600" algn="l" rtl="0">
              <a:lnSpc>
                <a:spcPct val="100000"/>
              </a:lnSpc>
              <a:spcBef>
                <a:spcPts val="560"/>
              </a:spcBef>
              <a:spcAft>
                <a:spcPts val="0"/>
              </a:spcAft>
              <a:buClr>
                <a:schemeClr val="accent1"/>
              </a:buClr>
              <a:buSzPts val="2800"/>
              <a:buFont typeface="Arial"/>
              <a:buNone/>
            </a:pPr>
            <a:r>
              <a:rPr lang="en-GB" sz="2400"/>
              <a:t>   The readiest way of working on understanding is often through talk, because the flexibility of speech makes it easy for us to try out new ways of arranging what we know, and easy to change them if they seem inadequate.”</a:t>
            </a:r>
            <a:endParaRPr sz="2400"/>
          </a:p>
          <a:p>
            <a:pPr marL="457200" marR="0" lvl="0" indent="-228600" algn="l" rtl="0">
              <a:lnSpc>
                <a:spcPct val="100000"/>
              </a:lnSpc>
              <a:spcBef>
                <a:spcPts val="560"/>
              </a:spcBef>
              <a:spcAft>
                <a:spcPts val="0"/>
              </a:spcAft>
              <a:buClr>
                <a:schemeClr val="accent1"/>
              </a:buClr>
              <a:buSzPts val="2800"/>
              <a:buFont typeface="Arial"/>
              <a:buNone/>
            </a:pPr>
            <a:r>
              <a:rPr lang="en-GB" sz="2400"/>
              <a:t>                    Douglas Barnes </a:t>
            </a:r>
            <a:r>
              <a:rPr lang="en-GB" sz="2400" i="1"/>
              <a:t> Thinking Voices </a:t>
            </a:r>
            <a:endParaRPr sz="2400"/>
          </a:p>
          <a:p>
            <a:pPr marL="685800" lvl="0" indent="-279400" algn="l" rtl="0">
              <a:lnSpc>
                <a:spcPct val="100000"/>
              </a:lnSpc>
              <a:spcBef>
                <a:spcPts val="560"/>
              </a:spcBef>
              <a:spcAft>
                <a:spcPts val="0"/>
              </a:spcAft>
              <a:buSzPts val="2800"/>
              <a:buFont typeface="Arial"/>
              <a:buNone/>
            </a:pPr>
            <a:endParaRPr sz="2400"/>
          </a:p>
        </p:txBody>
      </p:sp>
      <p:sp>
        <p:nvSpPr>
          <p:cNvPr id="187" name="Google Shape;187;p6"/>
          <p:cNvSpPr txBox="1">
            <a:spLocks noGrp="1"/>
          </p:cNvSpPr>
          <p:nvPr>
            <p:ph type="title"/>
          </p:nvPr>
        </p:nvSpPr>
        <p:spPr>
          <a:xfrm>
            <a:off x="1034148" y="263958"/>
            <a:ext cx="6568219" cy="553998"/>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accent1"/>
              </a:buClr>
              <a:buSzPts val="3600"/>
              <a:buFont typeface="Arial"/>
              <a:buNone/>
            </a:pPr>
            <a:r>
              <a:rPr lang="en-GB"/>
              <a:t>What is ‘active learning’?</a:t>
            </a:r>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clip</a:t>
            </a:r>
            <a:endParaRPr lang="en-US" dirty="0"/>
          </a:p>
        </p:txBody>
      </p:sp>
      <p:sp>
        <p:nvSpPr>
          <p:cNvPr id="3" name="Text Placeholder 2"/>
          <p:cNvSpPr>
            <a:spLocks noGrp="1"/>
          </p:cNvSpPr>
          <p:nvPr>
            <p:ph type="body" idx="1"/>
          </p:nvPr>
        </p:nvSpPr>
        <p:spPr/>
        <p:txBody>
          <a:bodyPr/>
          <a:lstStyle/>
          <a:p>
            <a:pPr algn="ctr"/>
            <a:endParaRPr lang="en-US" dirty="0" smtClean="0"/>
          </a:p>
          <a:p>
            <a:pPr algn="ctr"/>
            <a:endParaRPr lang="en-US" dirty="0"/>
          </a:p>
          <a:p>
            <a:pPr algn="ctr"/>
            <a:endParaRPr lang="en-US" dirty="0" smtClean="0"/>
          </a:p>
          <a:p>
            <a:pPr algn="ctr"/>
            <a:r>
              <a:rPr lang="en-US" dirty="0" smtClean="0"/>
              <a:t>Students discussing structure</a:t>
            </a:r>
            <a:endParaRPr lang="en-US" dirty="0"/>
          </a:p>
        </p:txBody>
      </p:sp>
    </p:spTree>
    <p:extLst>
      <p:ext uri="{BB962C8B-B14F-4D97-AF65-F5344CB8AC3E}">
        <p14:creationId xmlns:p14="http://schemas.microsoft.com/office/powerpoint/2010/main" val="11630403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dirty="0" smtClean="0"/>
              <a:t>You can listen to a recording of the online network event if you wish.</a:t>
            </a:r>
          </a:p>
          <a:p>
            <a:endParaRPr lang="en-GB" dirty="0" smtClean="0"/>
          </a:p>
          <a:p>
            <a:r>
              <a:rPr lang="en-GB" dirty="0" smtClean="0">
                <a:hlinkClick r:id="rId2"/>
              </a:rPr>
              <a:t>Recording of online network</a:t>
            </a:r>
            <a:endParaRPr lang="en-GB" dirty="0"/>
          </a:p>
        </p:txBody>
      </p:sp>
      <p:sp>
        <p:nvSpPr>
          <p:cNvPr id="3" name="Title 2"/>
          <p:cNvSpPr>
            <a:spLocks noGrp="1"/>
          </p:cNvSpPr>
          <p:nvPr>
            <p:ph type="title"/>
          </p:nvPr>
        </p:nvSpPr>
        <p:spPr/>
        <p:txBody>
          <a:bodyPr/>
          <a:lstStyle/>
          <a:p>
            <a:r>
              <a:rPr lang="en-GB" dirty="0" smtClean="0"/>
              <a:t>Online network event</a:t>
            </a:r>
            <a:endParaRPr lang="en-GB" dirty="0"/>
          </a:p>
        </p:txBody>
      </p:sp>
    </p:spTree>
    <p:extLst>
      <p:ext uri="{BB962C8B-B14F-4D97-AF65-F5344CB8AC3E}">
        <p14:creationId xmlns:p14="http://schemas.microsoft.com/office/powerpoint/2010/main" val="1610201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8"/>
          <p:cNvSpPr txBox="1">
            <a:spLocks noGrp="1"/>
          </p:cNvSpPr>
          <p:nvPr>
            <p:ph type="body" idx="1"/>
          </p:nvPr>
        </p:nvSpPr>
        <p:spPr>
          <a:xfrm>
            <a:off x="1034148" y="2402006"/>
            <a:ext cx="7735452" cy="4097035"/>
          </a:xfrm>
          <a:prstGeom prst="rect">
            <a:avLst/>
          </a:prstGeom>
          <a:noFill/>
          <a:ln>
            <a:noFill/>
          </a:ln>
        </p:spPr>
        <p:txBody>
          <a:bodyPr spcFirstLastPara="1" wrap="square" lIns="0" tIns="0" rIns="0" bIns="0" anchor="t" anchorCtr="0">
            <a:noAutofit/>
          </a:bodyPr>
          <a:lstStyle/>
          <a:p>
            <a:pPr marL="457200" marR="0" lvl="0" indent="-228600" algn="l" rtl="0">
              <a:lnSpc>
                <a:spcPct val="100000"/>
              </a:lnSpc>
              <a:spcBef>
                <a:spcPts val="560"/>
              </a:spcBef>
              <a:spcAft>
                <a:spcPts val="0"/>
              </a:spcAft>
              <a:buClr>
                <a:schemeClr val="accent1"/>
              </a:buClr>
              <a:buSzPts val="2800"/>
              <a:buFont typeface="Arial"/>
              <a:buNone/>
            </a:pPr>
            <a:r>
              <a:rPr lang="en-GB" dirty="0"/>
              <a:t>What effective strategies have you used with students when analysing texts?</a:t>
            </a:r>
            <a:endParaRPr dirty="0"/>
          </a:p>
          <a:p>
            <a:pPr marL="457200" marR="0" lvl="0" indent="-228600" algn="l" rtl="0">
              <a:lnSpc>
                <a:spcPct val="100000"/>
              </a:lnSpc>
              <a:spcBef>
                <a:spcPts val="560"/>
              </a:spcBef>
              <a:spcAft>
                <a:spcPts val="0"/>
              </a:spcAft>
              <a:buClr>
                <a:schemeClr val="accent1"/>
              </a:buClr>
              <a:buSzPts val="2800"/>
              <a:buFont typeface="Arial"/>
              <a:buNone/>
            </a:pPr>
            <a:endParaRPr dirty="0"/>
          </a:p>
        </p:txBody>
      </p:sp>
      <p:sp>
        <p:nvSpPr>
          <p:cNvPr id="193" name="Google Shape;193;p28"/>
          <p:cNvSpPr txBox="1">
            <a:spLocks noGrp="1"/>
          </p:cNvSpPr>
          <p:nvPr>
            <p:ph type="title"/>
          </p:nvPr>
        </p:nvSpPr>
        <p:spPr>
          <a:xfrm>
            <a:off x="1034148" y="263958"/>
            <a:ext cx="6568219" cy="553998"/>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accent1"/>
              </a:buClr>
              <a:buSzPts val="3600"/>
              <a:buFont typeface="Arial"/>
              <a:buNone/>
            </a:pPr>
            <a:r>
              <a:rPr lang="en-GB"/>
              <a:t>Group discussion</a:t>
            </a:r>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body" idx="1"/>
          </p:nvPr>
        </p:nvSpPr>
        <p:spPr>
          <a:xfrm>
            <a:off x="540000" y="1440000"/>
            <a:ext cx="8229600" cy="5059041"/>
          </a:xfrm>
          <a:prstGeom prst="rect">
            <a:avLst/>
          </a:prstGeom>
          <a:noFill/>
          <a:ln>
            <a:noFill/>
          </a:ln>
        </p:spPr>
        <p:txBody>
          <a:bodyPr spcFirstLastPara="1" wrap="square" lIns="0" tIns="0" rIns="0" bIns="0" anchor="t" anchorCtr="0">
            <a:noAutofit/>
          </a:bodyPr>
          <a:lstStyle/>
          <a:p>
            <a:pPr marL="685800" lvl="0" indent="-457200" algn="l" rtl="0">
              <a:lnSpc>
                <a:spcPct val="100000"/>
              </a:lnSpc>
              <a:spcBef>
                <a:spcPts val="560"/>
              </a:spcBef>
              <a:spcAft>
                <a:spcPts val="0"/>
              </a:spcAft>
              <a:buSzPts val="2800"/>
              <a:buFont typeface="Arial"/>
              <a:buChar char="•"/>
            </a:pPr>
            <a:r>
              <a:rPr lang="en-GB" dirty="0"/>
              <a:t>KO! </a:t>
            </a:r>
            <a:endParaRPr dirty="0"/>
          </a:p>
          <a:p>
            <a:pPr marL="228600" lvl="0" indent="0" algn="l" rtl="0">
              <a:lnSpc>
                <a:spcPct val="100000"/>
              </a:lnSpc>
              <a:spcBef>
                <a:spcPts val="560"/>
              </a:spcBef>
              <a:spcAft>
                <a:spcPts val="0"/>
              </a:spcAft>
              <a:buSzPts val="2800"/>
              <a:buNone/>
            </a:pPr>
            <a:r>
              <a:rPr lang="en-GB" dirty="0"/>
              <a:t>Knowledge Organisers:</a:t>
            </a:r>
            <a:endParaRPr dirty="0"/>
          </a:p>
          <a:p>
            <a:pPr marL="228600" lvl="0" indent="0" algn="l" rtl="0">
              <a:lnSpc>
                <a:spcPct val="100000"/>
              </a:lnSpc>
              <a:spcBef>
                <a:spcPts val="560"/>
              </a:spcBef>
              <a:spcAft>
                <a:spcPts val="0"/>
              </a:spcAft>
              <a:buSzPts val="2800"/>
              <a:buNone/>
            </a:pPr>
            <a:endParaRPr dirty="0"/>
          </a:p>
          <a:p>
            <a:pPr marL="685800" lvl="0" indent="-457200" algn="l" rtl="0">
              <a:lnSpc>
                <a:spcPct val="100000"/>
              </a:lnSpc>
              <a:spcBef>
                <a:spcPts val="560"/>
              </a:spcBef>
              <a:spcAft>
                <a:spcPts val="0"/>
              </a:spcAft>
              <a:buSzPts val="2800"/>
              <a:buFont typeface="Arial"/>
              <a:buChar char="•"/>
            </a:pPr>
            <a:r>
              <a:rPr lang="en-GB" dirty="0"/>
              <a:t>Effective to get an overview of a text/topic.</a:t>
            </a:r>
            <a:endParaRPr dirty="0"/>
          </a:p>
          <a:p>
            <a:pPr marL="685800" lvl="0" indent="-457200" algn="l" rtl="0">
              <a:lnSpc>
                <a:spcPct val="100000"/>
              </a:lnSpc>
              <a:spcBef>
                <a:spcPts val="560"/>
              </a:spcBef>
              <a:spcAft>
                <a:spcPts val="0"/>
              </a:spcAft>
              <a:buSzPts val="2800"/>
              <a:buFont typeface="Arial"/>
              <a:buChar char="•"/>
            </a:pPr>
            <a:r>
              <a:rPr lang="en-GB" dirty="0"/>
              <a:t>Great revision tool.</a:t>
            </a:r>
            <a:endParaRPr dirty="0"/>
          </a:p>
        </p:txBody>
      </p:sp>
      <p:sp>
        <p:nvSpPr>
          <p:cNvPr id="199" name="Google Shape;199;p29"/>
          <p:cNvSpPr txBox="1">
            <a:spLocks noGrp="1"/>
          </p:cNvSpPr>
          <p:nvPr>
            <p:ph type="title"/>
          </p:nvPr>
        </p:nvSpPr>
        <p:spPr>
          <a:xfrm>
            <a:off x="1034148" y="263958"/>
            <a:ext cx="6568219" cy="553998"/>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accent1"/>
              </a:buClr>
              <a:buSzPts val="3600"/>
              <a:buFont typeface="Arial"/>
              <a:buNone/>
            </a:pPr>
            <a:r>
              <a:rPr lang="en-GB" dirty="0"/>
              <a:t>Some extra resources </a:t>
            </a:r>
            <a:endParaRP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pic>
        <p:nvPicPr>
          <p:cNvPr id="204" name="Google Shape;204;p8"/>
          <p:cNvPicPr preferRelativeResize="0"/>
          <p:nvPr/>
        </p:nvPicPr>
        <p:blipFill rotWithShape="1">
          <a:blip r:embed="rId3">
            <a:alphaModFix/>
          </a:blip>
          <a:srcRect/>
          <a:stretch/>
        </p:blipFill>
        <p:spPr>
          <a:xfrm>
            <a:off x="1407762" y="5007320"/>
            <a:ext cx="6630553" cy="1850680"/>
          </a:xfrm>
          <a:prstGeom prst="rect">
            <a:avLst/>
          </a:prstGeom>
          <a:noFill/>
          <a:ln>
            <a:noFill/>
          </a:ln>
        </p:spPr>
      </p:pic>
      <p:sp>
        <p:nvSpPr>
          <p:cNvPr id="205" name="Google Shape;205;p8"/>
          <p:cNvSpPr txBox="1">
            <a:spLocks noGrp="1"/>
          </p:cNvSpPr>
          <p:nvPr>
            <p:ph type="body" idx="1"/>
          </p:nvPr>
        </p:nvSpPr>
        <p:spPr>
          <a:xfrm>
            <a:off x="1274086" y="4180452"/>
            <a:ext cx="8618258" cy="5385475"/>
          </a:xfrm>
          <a:prstGeom prst="rect">
            <a:avLst/>
          </a:prstGeom>
          <a:noFill/>
          <a:ln>
            <a:noFill/>
          </a:ln>
        </p:spPr>
        <p:txBody>
          <a:bodyPr spcFirstLastPara="1" wrap="square" lIns="0" tIns="0" rIns="0" bIns="0" anchor="t" anchorCtr="0">
            <a:noAutofit/>
          </a:bodyPr>
          <a:lstStyle/>
          <a:p>
            <a:pPr marL="457200" marR="0" lvl="0" indent="-228600" algn="l" rtl="0">
              <a:lnSpc>
                <a:spcPct val="100000"/>
              </a:lnSpc>
              <a:spcBef>
                <a:spcPts val="560"/>
              </a:spcBef>
              <a:spcAft>
                <a:spcPts val="0"/>
              </a:spcAft>
              <a:buClr>
                <a:schemeClr val="accent1"/>
              </a:buClr>
              <a:buSzPts val="2800"/>
              <a:buFont typeface="Arial"/>
              <a:buNone/>
            </a:pPr>
            <a:endParaRPr/>
          </a:p>
        </p:txBody>
      </p:sp>
      <p:sp>
        <p:nvSpPr>
          <p:cNvPr id="206" name="Google Shape;206;p8"/>
          <p:cNvSpPr txBox="1">
            <a:spLocks noGrp="1"/>
          </p:cNvSpPr>
          <p:nvPr>
            <p:ph type="title"/>
          </p:nvPr>
        </p:nvSpPr>
        <p:spPr>
          <a:xfrm>
            <a:off x="1066996" y="134780"/>
            <a:ext cx="6852212" cy="553998"/>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accent1"/>
              </a:buClr>
              <a:buSzPts val="3600"/>
              <a:buFont typeface="Arial"/>
              <a:buNone/>
            </a:pPr>
            <a:r>
              <a:rPr lang="en-GB" sz="2400"/>
              <a:t>GCSE English Literature 1ET0</a:t>
            </a:r>
            <a:br>
              <a:rPr lang="en-GB" sz="2400"/>
            </a:br>
            <a:endParaRPr sz="2400"/>
          </a:p>
        </p:txBody>
      </p:sp>
      <p:pic>
        <p:nvPicPr>
          <p:cNvPr id="207" name="Google Shape;207;p8"/>
          <p:cNvPicPr preferRelativeResize="0"/>
          <p:nvPr/>
        </p:nvPicPr>
        <p:blipFill rotWithShape="1">
          <a:blip r:embed="rId4">
            <a:alphaModFix/>
          </a:blip>
          <a:srcRect/>
          <a:stretch/>
        </p:blipFill>
        <p:spPr>
          <a:xfrm>
            <a:off x="2515924" y="2141777"/>
            <a:ext cx="1326226" cy="2035461"/>
          </a:xfrm>
          <a:prstGeom prst="rect">
            <a:avLst/>
          </a:prstGeom>
          <a:noFill/>
          <a:ln>
            <a:noFill/>
          </a:ln>
        </p:spPr>
      </p:pic>
      <p:pic>
        <p:nvPicPr>
          <p:cNvPr id="208" name="Google Shape;208;p8"/>
          <p:cNvPicPr preferRelativeResize="0"/>
          <p:nvPr/>
        </p:nvPicPr>
        <p:blipFill rotWithShape="1">
          <a:blip r:embed="rId5">
            <a:alphaModFix/>
          </a:blip>
          <a:srcRect/>
          <a:stretch/>
        </p:blipFill>
        <p:spPr>
          <a:xfrm>
            <a:off x="3982987" y="2138563"/>
            <a:ext cx="1331638" cy="2038675"/>
          </a:xfrm>
          <a:prstGeom prst="rect">
            <a:avLst/>
          </a:prstGeom>
          <a:noFill/>
          <a:ln>
            <a:noFill/>
          </a:ln>
        </p:spPr>
      </p:pic>
      <p:pic>
        <p:nvPicPr>
          <p:cNvPr id="209" name="Google Shape;209;p8" descr="Image result for boys don't cry malorie"/>
          <p:cNvPicPr preferRelativeResize="0"/>
          <p:nvPr/>
        </p:nvPicPr>
        <p:blipFill rotWithShape="1">
          <a:blip r:embed="rId6">
            <a:alphaModFix/>
          </a:blip>
          <a:srcRect/>
          <a:stretch/>
        </p:blipFill>
        <p:spPr>
          <a:xfrm>
            <a:off x="5467416" y="2138563"/>
            <a:ext cx="1327186" cy="2038675"/>
          </a:xfrm>
          <a:prstGeom prst="rect">
            <a:avLst/>
          </a:prstGeom>
          <a:noFill/>
          <a:ln w="9525" cap="flat" cmpd="sng">
            <a:solidFill>
              <a:schemeClr val="dk1"/>
            </a:solidFill>
            <a:prstDash val="solid"/>
            <a:round/>
            <a:headEnd type="none" w="sm" len="sm"/>
            <a:tailEnd type="none" w="sm" len="sm"/>
          </a:ln>
        </p:spPr>
      </p:pic>
      <p:pic>
        <p:nvPicPr>
          <p:cNvPr id="210" name="Google Shape;210;p8"/>
          <p:cNvPicPr preferRelativeResize="0"/>
          <p:nvPr/>
        </p:nvPicPr>
        <p:blipFill rotWithShape="1">
          <a:blip r:embed="rId7">
            <a:alphaModFix/>
          </a:blip>
          <a:srcRect/>
          <a:stretch/>
        </p:blipFill>
        <p:spPr>
          <a:xfrm>
            <a:off x="6947393" y="2079112"/>
            <a:ext cx="1259117" cy="2038675"/>
          </a:xfrm>
          <a:prstGeom prst="rect">
            <a:avLst/>
          </a:prstGeom>
          <a:noFill/>
          <a:ln>
            <a:noFill/>
          </a:ln>
        </p:spPr>
      </p:pic>
      <p:pic>
        <p:nvPicPr>
          <p:cNvPr id="211" name="Google Shape;211;p8"/>
          <p:cNvPicPr preferRelativeResize="0"/>
          <p:nvPr/>
        </p:nvPicPr>
        <p:blipFill rotWithShape="1">
          <a:blip r:embed="rId8">
            <a:alphaModFix/>
          </a:blip>
          <a:srcRect/>
          <a:stretch/>
        </p:blipFill>
        <p:spPr>
          <a:xfrm>
            <a:off x="951249" y="2141777"/>
            <a:ext cx="1437937" cy="2038675"/>
          </a:xfrm>
          <a:prstGeom prst="rect">
            <a:avLst/>
          </a:prstGeom>
          <a:noFill/>
          <a:ln>
            <a:noFill/>
          </a:ln>
        </p:spPr>
      </p:pic>
      <p:sp>
        <p:nvSpPr>
          <p:cNvPr id="212" name="Google Shape;212;p8"/>
          <p:cNvSpPr txBox="1"/>
          <p:nvPr/>
        </p:nvSpPr>
        <p:spPr>
          <a:xfrm>
            <a:off x="682907" y="753453"/>
            <a:ext cx="8194875"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0" i="0" u="none" strike="noStrike" cap="none">
                <a:solidFill>
                  <a:srgbClr val="292D66"/>
                </a:solidFill>
                <a:latin typeface="Arial"/>
                <a:ea typeface="Arial"/>
                <a:cs typeface="Arial"/>
                <a:sym typeface="Arial"/>
              </a:rPr>
              <a:t>Introducing four new texts and a new poetry collection</a:t>
            </a:r>
            <a:br>
              <a:rPr lang="en-GB" sz="2400" b="0" i="0" u="none" strike="noStrike" cap="none">
                <a:solidFill>
                  <a:srgbClr val="292D66"/>
                </a:solidFill>
                <a:latin typeface="Arial"/>
                <a:ea typeface="Arial"/>
                <a:cs typeface="Arial"/>
                <a:sym typeface="Arial"/>
              </a:rPr>
            </a:br>
            <a:r>
              <a:rPr lang="en-GB" sz="2400" b="0" i="0" u="none" strike="noStrike" cap="none">
                <a:solidFill>
                  <a:srgbClr val="292D66"/>
                </a:solidFill>
                <a:latin typeface="Arial"/>
                <a:ea typeface="Arial"/>
                <a:cs typeface="Arial"/>
                <a:sym typeface="Arial"/>
              </a:rPr>
              <a:t>First teaching: September 2019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GB" sz="2400" b="0" i="0" u="none" strike="noStrike" cap="none">
                <a:solidFill>
                  <a:srgbClr val="292D66"/>
                </a:solidFill>
                <a:latin typeface="Arial"/>
                <a:ea typeface="Arial"/>
                <a:cs typeface="Arial"/>
                <a:sym typeface="Arial"/>
              </a:rPr>
              <a:t>First assessment: May 2021</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GB" dirty="0" smtClean="0"/>
              <a:t>Weds </a:t>
            </a:r>
            <a:r>
              <a:rPr lang="en-GB" dirty="0"/>
              <a:t>20</a:t>
            </a:r>
            <a:r>
              <a:rPr lang="en-GB" baseline="30000" dirty="0"/>
              <a:t>th</a:t>
            </a:r>
            <a:r>
              <a:rPr lang="en-GB" dirty="0"/>
              <a:t> </a:t>
            </a:r>
            <a:r>
              <a:rPr lang="en-GB" dirty="0" smtClean="0"/>
              <a:t>November: </a:t>
            </a:r>
            <a:r>
              <a:rPr lang="en-GB" dirty="0"/>
              <a:t>FREE student </a:t>
            </a:r>
            <a:r>
              <a:rPr lang="en-GB" dirty="0" smtClean="0"/>
              <a:t>conference looking at diversity in Literature </a:t>
            </a:r>
          </a:p>
          <a:p>
            <a:endParaRPr lang="en-GB" dirty="0"/>
          </a:p>
          <a:p>
            <a:pPr marL="685800" indent="-457200">
              <a:buFont typeface="Arial" panose="020B0604020202020204" pitchFamily="34" charset="0"/>
              <a:buChar char="•"/>
            </a:pPr>
            <a:r>
              <a:rPr lang="en-GB" dirty="0" smtClean="0"/>
              <a:t>Special guests include poet Raymond </a:t>
            </a:r>
            <a:r>
              <a:rPr lang="en-GB" dirty="0" err="1" smtClean="0"/>
              <a:t>Antrobus</a:t>
            </a:r>
            <a:r>
              <a:rPr lang="en-GB" dirty="0" smtClean="0"/>
              <a:t>, whose poem </a:t>
            </a:r>
            <a:r>
              <a:rPr lang="en-GB" i="1" dirty="0" smtClean="0"/>
              <a:t>Jamaican British </a:t>
            </a:r>
            <a:r>
              <a:rPr lang="en-GB" dirty="0" smtClean="0"/>
              <a:t>is in our new anthology collection</a:t>
            </a:r>
          </a:p>
          <a:p>
            <a:pPr marL="228600" indent="0"/>
            <a:endParaRPr lang="en-GB" dirty="0"/>
          </a:p>
          <a:p>
            <a:pPr marL="685800" indent="-457200">
              <a:buFont typeface="Arial" panose="020B0604020202020204" pitchFamily="34" charset="0"/>
              <a:buChar char="•"/>
            </a:pPr>
            <a:r>
              <a:rPr lang="en-GB" dirty="0" smtClean="0"/>
              <a:t>London</a:t>
            </a:r>
          </a:p>
          <a:p>
            <a:pPr marL="685800" indent="-457200">
              <a:buFont typeface="Arial" panose="020B0604020202020204" pitchFamily="34" charset="0"/>
              <a:buChar char="•"/>
            </a:pPr>
            <a:endParaRPr lang="en-GB" dirty="0"/>
          </a:p>
          <a:p>
            <a:pPr marL="685800" indent="-457200">
              <a:buFont typeface="Arial" panose="020B0604020202020204" pitchFamily="34" charset="0"/>
              <a:buChar char="•"/>
            </a:pPr>
            <a:r>
              <a:rPr lang="en-GB" dirty="0" smtClean="0"/>
              <a:t>10 students per school</a:t>
            </a:r>
            <a:endParaRPr lang="en-GB" dirty="0"/>
          </a:p>
          <a:p>
            <a:endParaRPr lang="en-GB" dirty="0"/>
          </a:p>
        </p:txBody>
      </p:sp>
      <p:sp>
        <p:nvSpPr>
          <p:cNvPr id="3" name="Title 2"/>
          <p:cNvSpPr>
            <a:spLocks noGrp="1"/>
          </p:cNvSpPr>
          <p:nvPr>
            <p:ph type="title"/>
          </p:nvPr>
        </p:nvSpPr>
        <p:spPr/>
        <p:txBody>
          <a:bodyPr/>
          <a:lstStyle/>
          <a:p>
            <a:r>
              <a:rPr lang="en-GB" dirty="0" smtClean="0"/>
              <a:t>Save the date! </a:t>
            </a:r>
            <a:endParaRPr lang="en-GB" dirty="0"/>
          </a:p>
        </p:txBody>
      </p:sp>
    </p:spTree>
    <p:extLst>
      <p:ext uri="{BB962C8B-B14F-4D97-AF65-F5344CB8AC3E}">
        <p14:creationId xmlns:p14="http://schemas.microsoft.com/office/powerpoint/2010/main" val="11905681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g4190bae54d_0_1"/>
          <p:cNvSpPr txBox="1">
            <a:spLocks noGrp="1"/>
          </p:cNvSpPr>
          <p:nvPr>
            <p:ph type="body" idx="1"/>
          </p:nvPr>
        </p:nvSpPr>
        <p:spPr>
          <a:xfrm>
            <a:off x="457200" y="1452225"/>
            <a:ext cx="8229600" cy="5058900"/>
          </a:xfrm>
          <a:prstGeom prst="rect">
            <a:avLst/>
          </a:prstGeom>
        </p:spPr>
        <p:txBody>
          <a:bodyPr spcFirstLastPara="1" wrap="square" lIns="0" tIns="0" rIns="0" bIns="0"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2400" b="1"/>
              <a:t>Clare Haviland</a:t>
            </a:r>
            <a:endParaRPr sz="2400" b="1"/>
          </a:p>
          <a:p>
            <a:pPr marL="0" lvl="0" indent="0" algn="l" rtl="0">
              <a:lnSpc>
                <a:spcPct val="115000"/>
              </a:lnSpc>
              <a:spcBef>
                <a:spcPts val="0"/>
              </a:spcBef>
              <a:spcAft>
                <a:spcPts val="0"/>
              </a:spcAft>
              <a:buClr>
                <a:schemeClr val="dk1"/>
              </a:buClr>
              <a:buSzPts val="1100"/>
              <a:buFont typeface="Arial"/>
              <a:buNone/>
            </a:pPr>
            <a:r>
              <a:rPr lang="en-GB" sz="2400"/>
              <a:t>Telephone: 03330164120</a:t>
            </a:r>
            <a:endParaRPr sz="2400"/>
          </a:p>
          <a:p>
            <a:pPr marL="0" lvl="0" indent="0" algn="l" rtl="0">
              <a:lnSpc>
                <a:spcPct val="115000"/>
              </a:lnSpc>
              <a:spcBef>
                <a:spcPts val="0"/>
              </a:spcBef>
              <a:spcAft>
                <a:spcPts val="0"/>
              </a:spcAft>
              <a:buClr>
                <a:schemeClr val="dk1"/>
              </a:buClr>
              <a:buSzPts val="1100"/>
              <a:buFont typeface="Arial"/>
              <a:buNone/>
            </a:pPr>
            <a:r>
              <a:rPr lang="en-GB" sz="2400"/>
              <a:t>Twitter: @PearsonTeachEng</a:t>
            </a:r>
            <a:endParaRPr sz="2400"/>
          </a:p>
          <a:p>
            <a:pPr marL="0" lvl="0" indent="0" algn="l" rtl="0">
              <a:lnSpc>
                <a:spcPct val="115000"/>
              </a:lnSpc>
              <a:spcBef>
                <a:spcPts val="0"/>
              </a:spcBef>
              <a:spcAft>
                <a:spcPts val="0"/>
              </a:spcAft>
              <a:buClr>
                <a:schemeClr val="dk1"/>
              </a:buClr>
              <a:buSzPts val="1100"/>
              <a:buFont typeface="Arial"/>
              <a:buNone/>
            </a:pPr>
            <a:r>
              <a:rPr lang="en-GB" sz="2400" u="sng">
                <a:solidFill>
                  <a:schemeClr val="hlink"/>
                </a:solidFill>
                <a:hlinkClick r:id="rId3"/>
              </a:rPr>
              <a:t>Email or live chat</a:t>
            </a:r>
            <a:endParaRPr sz="2400" u="sng">
              <a:solidFill>
                <a:schemeClr val="hlink"/>
              </a:solidFill>
              <a:hlinkClick r:id="rId3"/>
            </a:endParaRPr>
          </a:p>
          <a:p>
            <a:pPr marL="0" lvl="0" indent="0" algn="l" rtl="0">
              <a:lnSpc>
                <a:spcPct val="115000"/>
              </a:lnSpc>
              <a:spcBef>
                <a:spcPts val="0"/>
              </a:spcBef>
              <a:spcAft>
                <a:spcPts val="0"/>
              </a:spcAft>
              <a:buClr>
                <a:schemeClr val="dk1"/>
              </a:buClr>
              <a:buSzPts val="1100"/>
              <a:buFont typeface="Arial"/>
              <a:buNone/>
            </a:pPr>
            <a:r>
              <a:rPr lang="en-GB" sz="2400"/>
              <a:t>You can sign up for Clare’s</a:t>
            </a:r>
            <a:endParaRPr sz="2400"/>
          </a:p>
          <a:p>
            <a:pPr marL="0" lvl="0" indent="0" algn="l" rtl="0">
              <a:lnSpc>
                <a:spcPct val="115000"/>
              </a:lnSpc>
              <a:spcBef>
                <a:spcPts val="0"/>
              </a:spcBef>
              <a:spcAft>
                <a:spcPts val="0"/>
              </a:spcAft>
              <a:buClr>
                <a:schemeClr val="dk1"/>
              </a:buClr>
              <a:buSzPts val="1100"/>
              <a:buFont typeface="Arial"/>
              <a:buNone/>
            </a:pPr>
            <a:r>
              <a:rPr lang="en-GB" sz="2400"/>
              <a:t>e-updates by completing this</a:t>
            </a:r>
            <a:endParaRPr sz="2400"/>
          </a:p>
          <a:p>
            <a:pPr marL="0" lvl="0" indent="0" algn="l" rtl="0">
              <a:lnSpc>
                <a:spcPct val="115000"/>
              </a:lnSpc>
              <a:spcBef>
                <a:spcPts val="0"/>
              </a:spcBef>
              <a:spcAft>
                <a:spcPts val="0"/>
              </a:spcAft>
              <a:buNone/>
            </a:pPr>
            <a:r>
              <a:rPr lang="en-GB" sz="2400" u="sng">
                <a:solidFill>
                  <a:schemeClr val="hlink"/>
                </a:solidFill>
                <a:hlinkClick r:id="rId4"/>
              </a:rPr>
              <a:t>online form</a:t>
            </a: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Clr>
                <a:schemeClr val="dk1"/>
              </a:buClr>
              <a:buSzPts val="1100"/>
              <a:buFont typeface="Arial"/>
              <a:buNone/>
            </a:pPr>
            <a:endParaRPr>
              <a:uFill>
                <a:noFill/>
              </a:uFill>
              <a:hlinkClick r:id="rId4"/>
            </a:endParaRPr>
          </a:p>
          <a:p>
            <a:pPr marL="0" lvl="0" indent="0" algn="l" rtl="0">
              <a:spcBef>
                <a:spcPts val="560"/>
              </a:spcBef>
              <a:spcAft>
                <a:spcPts val="0"/>
              </a:spcAft>
              <a:buNone/>
            </a:pPr>
            <a:endParaRPr/>
          </a:p>
        </p:txBody>
      </p:sp>
      <p:sp>
        <p:nvSpPr>
          <p:cNvPr id="219" name="Google Shape;219;g4190bae54d_0_1"/>
          <p:cNvSpPr txBox="1">
            <a:spLocks noGrp="1"/>
          </p:cNvSpPr>
          <p:nvPr>
            <p:ph type="title"/>
          </p:nvPr>
        </p:nvSpPr>
        <p:spPr>
          <a:xfrm>
            <a:off x="1034148" y="263958"/>
            <a:ext cx="6568200" cy="5541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GB">
                <a:solidFill>
                  <a:srgbClr val="373C88"/>
                </a:solidFill>
              </a:rPr>
              <a:t>Your Subject Advisor</a:t>
            </a:r>
            <a:endParaRPr/>
          </a:p>
        </p:txBody>
      </p:sp>
      <p:pic>
        <p:nvPicPr>
          <p:cNvPr id="220" name="Google Shape;220;g4190bae54d_0_1"/>
          <p:cNvPicPr preferRelativeResize="0"/>
          <p:nvPr/>
        </p:nvPicPr>
        <p:blipFill>
          <a:blip r:embed="rId5">
            <a:alphaModFix/>
          </a:blip>
          <a:stretch>
            <a:fillRect/>
          </a:stretch>
        </p:blipFill>
        <p:spPr>
          <a:xfrm>
            <a:off x="384838" y="4594163"/>
            <a:ext cx="4829175" cy="1019175"/>
          </a:xfrm>
          <a:prstGeom prst="rect">
            <a:avLst/>
          </a:prstGeom>
          <a:noFill/>
          <a:ln>
            <a:noFill/>
          </a:ln>
        </p:spPr>
      </p:pic>
      <p:pic>
        <p:nvPicPr>
          <p:cNvPr id="221" name="Google Shape;221;g4190bae54d_0_1"/>
          <p:cNvPicPr preferRelativeResize="0"/>
          <p:nvPr/>
        </p:nvPicPr>
        <p:blipFill>
          <a:blip r:embed="rId6">
            <a:alphaModFix/>
          </a:blip>
          <a:stretch>
            <a:fillRect/>
          </a:stretch>
        </p:blipFill>
        <p:spPr>
          <a:xfrm>
            <a:off x="5599425" y="1567125"/>
            <a:ext cx="2724150" cy="2952750"/>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2"/>
          <p:cNvSpPr txBox="1">
            <a:spLocks noGrp="1"/>
          </p:cNvSpPr>
          <p:nvPr>
            <p:ph type="body" idx="1"/>
          </p:nvPr>
        </p:nvSpPr>
        <p:spPr>
          <a:xfrm>
            <a:off x="633306" y="1579518"/>
            <a:ext cx="8229600" cy="4723581"/>
          </a:xfrm>
          <a:prstGeom prst="rect">
            <a:avLst/>
          </a:prstGeom>
          <a:noFill/>
          <a:ln>
            <a:noFill/>
          </a:ln>
        </p:spPr>
        <p:txBody>
          <a:bodyPr spcFirstLastPara="1" wrap="square" lIns="0" tIns="0" rIns="0" bIns="0" anchor="t" anchorCtr="0">
            <a:noAutofit/>
          </a:bodyPr>
          <a:lstStyle/>
          <a:p>
            <a:pPr marL="457200" lvl="0" indent="-457200" algn="l" rtl="0">
              <a:lnSpc>
                <a:spcPct val="100000"/>
              </a:lnSpc>
              <a:spcBef>
                <a:spcPts val="0"/>
              </a:spcBef>
              <a:spcAft>
                <a:spcPts val="0"/>
              </a:spcAft>
              <a:buSzPts val="2800"/>
              <a:buFont typeface="Arial"/>
              <a:buChar char="•"/>
            </a:pPr>
            <a:r>
              <a:rPr lang="en-GB" sz="2400"/>
              <a:t>Consider feedback and advice from the 2019 Principal Examiner reports for GCSE Language and GCSE Literature</a:t>
            </a:r>
            <a:endParaRPr/>
          </a:p>
          <a:p>
            <a:pPr marL="0" lvl="0" indent="0" algn="l" rtl="0">
              <a:lnSpc>
                <a:spcPct val="100000"/>
              </a:lnSpc>
              <a:spcBef>
                <a:spcPts val="0"/>
              </a:spcBef>
              <a:spcAft>
                <a:spcPts val="0"/>
              </a:spcAft>
              <a:buSzPts val="2800"/>
              <a:buNone/>
            </a:pPr>
            <a:endParaRPr sz="2400"/>
          </a:p>
          <a:p>
            <a:pPr marL="457200" lvl="0" indent="-457200" algn="l" rtl="0">
              <a:lnSpc>
                <a:spcPct val="100000"/>
              </a:lnSpc>
              <a:spcBef>
                <a:spcPts val="0"/>
              </a:spcBef>
              <a:spcAft>
                <a:spcPts val="0"/>
              </a:spcAft>
              <a:buSzPts val="2800"/>
              <a:buFont typeface="Arial"/>
              <a:buChar char="•"/>
            </a:pPr>
            <a:r>
              <a:rPr lang="en-GB" sz="2400"/>
              <a:t>Discuss different approaches to analysing extracts</a:t>
            </a:r>
            <a:endParaRPr/>
          </a:p>
          <a:p>
            <a:pPr marL="457200" lvl="0" indent="-279400" algn="l" rtl="0">
              <a:lnSpc>
                <a:spcPct val="100000"/>
              </a:lnSpc>
              <a:spcBef>
                <a:spcPts val="0"/>
              </a:spcBef>
              <a:spcAft>
                <a:spcPts val="0"/>
              </a:spcAft>
              <a:buSzPts val="2800"/>
              <a:buFont typeface="Arial"/>
              <a:buNone/>
            </a:pPr>
            <a:endParaRPr sz="2400"/>
          </a:p>
          <a:p>
            <a:pPr marL="457200" lvl="0" indent="-457200" algn="l" rtl="0">
              <a:lnSpc>
                <a:spcPct val="100000"/>
              </a:lnSpc>
              <a:spcBef>
                <a:spcPts val="0"/>
              </a:spcBef>
              <a:spcAft>
                <a:spcPts val="0"/>
              </a:spcAft>
              <a:buSzPts val="2800"/>
              <a:buFont typeface="Arial"/>
              <a:buChar char="•"/>
            </a:pPr>
            <a:r>
              <a:rPr lang="en-GB" sz="2400"/>
              <a:t>Share ideas and network with others</a:t>
            </a:r>
            <a:endParaRPr/>
          </a:p>
          <a:p>
            <a:pPr marL="0" marR="0" lvl="0" indent="0" algn="l" rtl="0">
              <a:lnSpc>
                <a:spcPct val="100000"/>
              </a:lnSpc>
              <a:spcBef>
                <a:spcPts val="0"/>
              </a:spcBef>
              <a:spcAft>
                <a:spcPts val="0"/>
              </a:spcAft>
              <a:buClr>
                <a:schemeClr val="accent1"/>
              </a:buClr>
              <a:buSzPts val="2800"/>
              <a:buNone/>
            </a:pPr>
            <a:endParaRPr/>
          </a:p>
        </p:txBody>
      </p:sp>
      <p:sp>
        <p:nvSpPr>
          <p:cNvPr id="101" name="Google Shape;101;p2"/>
          <p:cNvSpPr txBox="1">
            <a:spLocks noGrp="1"/>
          </p:cNvSpPr>
          <p:nvPr>
            <p:ph type="title"/>
          </p:nvPr>
        </p:nvSpPr>
        <p:spPr>
          <a:xfrm>
            <a:off x="1034148" y="263958"/>
            <a:ext cx="6568219" cy="1107996"/>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accent1"/>
              </a:buClr>
              <a:buSzPts val="3600"/>
              <a:buFont typeface="Arial"/>
              <a:buNone/>
            </a:pPr>
            <a:r>
              <a:rPr lang="en-GB"/>
              <a:t>Agenda</a:t>
            </a:r>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p:nvPr/>
        </p:nvSpPr>
        <p:spPr>
          <a:xfrm>
            <a:off x="515337" y="1911502"/>
            <a:ext cx="5058283" cy="3526606"/>
          </a:xfrm>
          <a:prstGeom prst="rect">
            <a:avLst/>
          </a:prstGeom>
          <a:noFill/>
          <a:ln>
            <a:noFill/>
          </a:ln>
        </p:spPr>
        <p:txBody>
          <a:bodyPr spcFirstLastPara="1" wrap="square" lIns="0" tIns="0" rIns="0" bIns="0" anchor="t" anchorCtr="0">
            <a:noAutofit/>
          </a:bodyPr>
          <a:lstStyle/>
          <a:p>
            <a:pPr marL="0" marR="0" lvl="0" indent="0" algn="l" rtl="0">
              <a:lnSpc>
                <a:spcPct val="114583"/>
              </a:lnSpc>
              <a:spcBef>
                <a:spcPts val="0"/>
              </a:spcBef>
              <a:spcAft>
                <a:spcPts val="0"/>
              </a:spcAft>
              <a:buClr>
                <a:srgbClr val="000000"/>
              </a:buClr>
              <a:buSzPts val="4400"/>
              <a:buFont typeface="Arial"/>
              <a:buNone/>
            </a:pPr>
            <a:r>
              <a:rPr lang="en-GB" sz="4400" b="1" i="0" u="none" strike="noStrike" cap="none">
                <a:solidFill>
                  <a:schemeClr val="dk1"/>
                </a:solidFill>
                <a:latin typeface="Arial"/>
                <a:ea typeface="Arial"/>
                <a:cs typeface="Arial"/>
                <a:sym typeface="Arial"/>
              </a:rPr>
              <a:t>Feedback from </a:t>
            </a:r>
            <a:endParaRPr/>
          </a:p>
          <a:p>
            <a:pPr marL="0" marR="0" lvl="0" indent="0" algn="l" rtl="0">
              <a:lnSpc>
                <a:spcPct val="114583"/>
              </a:lnSpc>
              <a:spcBef>
                <a:spcPts val="0"/>
              </a:spcBef>
              <a:spcAft>
                <a:spcPts val="0"/>
              </a:spcAft>
              <a:buClr>
                <a:srgbClr val="000000"/>
              </a:buClr>
              <a:buSzPts val="4400"/>
              <a:buFont typeface="Arial"/>
              <a:buNone/>
            </a:pPr>
            <a:r>
              <a:rPr lang="en-GB" sz="4400" b="1" i="0" u="none" strike="noStrike" cap="none">
                <a:solidFill>
                  <a:schemeClr val="dk1"/>
                </a:solidFill>
                <a:latin typeface="Arial"/>
                <a:ea typeface="Arial"/>
                <a:cs typeface="Arial"/>
                <a:sym typeface="Arial"/>
              </a:rPr>
              <a:t>summer 2019</a:t>
            </a:r>
            <a:endParaRPr sz="12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7"/>
          <p:cNvSpPr txBox="1">
            <a:spLocks noGrp="1"/>
          </p:cNvSpPr>
          <p:nvPr>
            <p:ph type="body" idx="1"/>
          </p:nvPr>
        </p:nvSpPr>
        <p:spPr>
          <a:xfrm>
            <a:off x="540000" y="1316736"/>
            <a:ext cx="8229600" cy="5182305"/>
          </a:xfrm>
          <a:prstGeom prst="rect">
            <a:avLst/>
          </a:prstGeom>
          <a:noFill/>
          <a:ln>
            <a:noFill/>
          </a:ln>
        </p:spPr>
        <p:txBody>
          <a:bodyPr spcFirstLastPara="1" wrap="square" lIns="0" tIns="0" rIns="0" bIns="0" anchor="t" anchorCtr="0">
            <a:noAutofit/>
          </a:bodyPr>
          <a:lstStyle/>
          <a:p>
            <a:pPr marL="685800" lvl="0" indent="-457200" algn="l" rtl="0">
              <a:lnSpc>
                <a:spcPct val="100000"/>
              </a:lnSpc>
              <a:spcBef>
                <a:spcPts val="560"/>
              </a:spcBef>
              <a:spcAft>
                <a:spcPts val="0"/>
              </a:spcAft>
              <a:buSzPts val="2800"/>
              <a:buFont typeface="Arial"/>
              <a:buChar char="•"/>
            </a:pPr>
            <a:r>
              <a:rPr lang="en-GB" sz="2000"/>
              <a:t>Read the passage of Section A more than once and carefully, identifying the different ways in which the writer has tried to engage the reader.</a:t>
            </a:r>
            <a:endParaRPr/>
          </a:p>
          <a:p>
            <a:pPr marL="685800" lvl="0" indent="-457200" algn="l" rtl="0">
              <a:lnSpc>
                <a:spcPct val="100000"/>
              </a:lnSpc>
              <a:spcBef>
                <a:spcPts val="560"/>
              </a:spcBef>
              <a:spcAft>
                <a:spcPts val="0"/>
              </a:spcAft>
              <a:buSzPts val="2800"/>
              <a:buFont typeface="Arial"/>
              <a:buChar char="•"/>
            </a:pPr>
            <a:r>
              <a:rPr lang="en-GB" sz="2000"/>
              <a:t>Pay attention to the opening and closing of the text to see how the writer has shaped their text to gain interest and/or to leave them at a particular point.</a:t>
            </a:r>
            <a:endParaRPr/>
          </a:p>
          <a:p>
            <a:pPr marL="685800" lvl="0" indent="-457200" algn="l" rtl="0">
              <a:lnSpc>
                <a:spcPct val="100000"/>
              </a:lnSpc>
              <a:spcBef>
                <a:spcPts val="560"/>
              </a:spcBef>
              <a:spcAft>
                <a:spcPts val="0"/>
              </a:spcAft>
              <a:buSzPts val="2800"/>
              <a:buFont typeface="Arial"/>
              <a:buChar char="•"/>
            </a:pPr>
            <a:r>
              <a:rPr lang="en-GB" sz="2000"/>
              <a:t>In question 3, there is no need for an introduction or a conclusion</a:t>
            </a:r>
            <a:endParaRPr/>
          </a:p>
          <a:p>
            <a:pPr marL="685800" lvl="0" indent="-457200" algn="l" rtl="0">
              <a:lnSpc>
                <a:spcPct val="100000"/>
              </a:lnSpc>
              <a:spcBef>
                <a:spcPts val="560"/>
              </a:spcBef>
              <a:spcAft>
                <a:spcPts val="0"/>
              </a:spcAft>
              <a:buSzPts val="2800"/>
              <a:buFont typeface="Arial"/>
              <a:buChar char="•"/>
            </a:pPr>
            <a:r>
              <a:rPr lang="en-GB" sz="2000"/>
              <a:t>In question 4, remember to try to explain how successful you feel the writer has been</a:t>
            </a:r>
            <a:endParaRPr/>
          </a:p>
          <a:p>
            <a:pPr marL="685800" lvl="0" indent="-457200" algn="l" rtl="0">
              <a:lnSpc>
                <a:spcPct val="100000"/>
              </a:lnSpc>
              <a:spcBef>
                <a:spcPts val="560"/>
              </a:spcBef>
              <a:spcAft>
                <a:spcPts val="0"/>
              </a:spcAft>
              <a:buSzPts val="2800"/>
              <a:buFont typeface="Arial"/>
              <a:buChar char="•"/>
            </a:pPr>
            <a:r>
              <a:rPr lang="en-GB" sz="2000"/>
              <a:t>For writing, think about your reader and what you want them to know and understand and how you want them to react at different parts of your writing.</a:t>
            </a:r>
            <a:endParaRPr/>
          </a:p>
          <a:p>
            <a:pPr marL="685800" lvl="0" indent="-457200" algn="l" rtl="0">
              <a:lnSpc>
                <a:spcPct val="100000"/>
              </a:lnSpc>
              <a:spcBef>
                <a:spcPts val="560"/>
              </a:spcBef>
              <a:spcAft>
                <a:spcPts val="0"/>
              </a:spcAft>
              <a:buSzPts val="2800"/>
              <a:buFont typeface="Arial"/>
              <a:buChar char="•"/>
            </a:pPr>
            <a:r>
              <a:rPr lang="en-GB" sz="2000"/>
              <a:t>Think about the opening and closing of the imaginative writing before you begin.</a:t>
            </a:r>
            <a:endParaRPr/>
          </a:p>
        </p:txBody>
      </p:sp>
      <p:sp>
        <p:nvSpPr>
          <p:cNvPr id="112" name="Google Shape;112;p17"/>
          <p:cNvSpPr txBox="1">
            <a:spLocks noGrp="1"/>
          </p:cNvSpPr>
          <p:nvPr>
            <p:ph type="title"/>
          </p:nvPr>
        </p:nvSpPr>
        <p:spPr>
          <a:xfrm>
            <a:off x="1034148" y="263958"/>
            <a:ext cx="7024764" cy="553998"/>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accent1"/>
              </a:buClr>
              <a:buSzPts val="3600"/>
              <a:buFont typeface="Arial"/>
              <a:buNone/>
            </a:pPr>
            <a:r>
              <a:rPr lang="en-GB" sz="3200"/>
              <a:t>GCSE English Language: Paper 1</a:t>
            </a:r>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8"/>
          <p:cNvSpPr txBox="1">
            <a:spLocks noGrp="1"/>
          </p:cNvSpPr>
          <p:nvPr>
            <p:ph type="title"/>
          </p:nvPr>
        </p:nvSpPr>
        <p:spPr>
          <a:xfrm>
            <a:off x="1034148" y="263958"/>
            <a:ext cx="6568219" cy="553998"/>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accent1"/>
              </a:buClr>
              <a:buSzPts val="3600"/>
              <a:buFont typeface="Arial"/>
              <a:buNone/>
            </a:pPr>
            <a:r>
              <a:rPr lang="en-GB" sz="3200"/>
              <a:t>GCSE English Language: Paper 2</a:t>
            </a:r>
            <a:endParaRPr/>
          </a:p>
        </p:txBody>
      </p:sp>
      <p:sp>
        <p:nvSpPr>
          <p:cNvPr id="118" name="Google Shape;118;p18"/>
          <p:cNvSpPr txBox="1">
            <a:spLocks noGrp="1"/>
          </p:cNvSpPr>
          <p:nvPr>
            <p:ph type="body" idx="1"/>
          </p:nvPr>
        </p:nvSpPr>
        <p:spPr>
          <a:xfrm>
            <a:off x="540000" y="1316736"/>
            <a:ext cx="8229600" cy="5182305"/>
          </a:xfrm>
          <a:prstGeom prst="rect">
            <a:avLst/>
          </a:prstGeom>
          <a:noFill/>
          <a:ln>
            <a:noFill/>
          </a:ln>
        </p:spPr>
        <p:txBody>
          <a:bodyPr spcFirstLastPara="1" wrap="square" lIns="0" tIns="0" rIns="0" bIns="0" anchor="t" anchorCtr="0">
            <a:noAutofit/>
          </a:bodyPr>
          <a:lstStyle/>
          <a:p>
            <a:pPr marL="685800" lvl="0" indent="-457200" algn="l" rtl="0">
              <a:lnSpc>
                <a:spcPct val="100000"/>
              </a:lnSpc>
              <a:spcBef>
                <a:spcPts val="560"/>
              </a:spcBef>
              <a:spcAft>
                <a:spcPts val="0"/>
              </a:spcAft>
              <a:buSzPts val="2800"/>
              <a:buFont typeface="Arial"/>
              <a:buChar char="•"/>
            </a:pPr>
            <a:r>
              <a:rPr lang="en-GB" sz="2000"/>
              <a:t>For short answer questions, respond briefly and select the information – don’t just write out a section</a:t>
            </a:r>
            <a:endParaRPr/>
          </a:p>
          <a:p>
            <a:pPr marL="685800" lvl="0" indent="-457200" algn="l" rtl="0">
              <a:lnSpc>
                <a:spcPct val="100000"/>
              </a:lnSpc>
              <a:spcBef>
                <a:spcPts val="560"/>
              </a:spcBef>
              <a:spcAft>
                <a:spcPts val="0"/>
              </a:spcAft>
              <a:buSzPts val="2800"/>
              <a:buFont typeface="Arial"/>
              <a:buChar char="•"/>
            </a:pPr>
            <a:r>
              <a:rPr lang="en-GB" sz="2000"/>
              <a:t>For Q3 and Q6, consider what references to use and why they are the most significant for comment.  Discriminating references support the point being made rather than just comment on every feature seen.</a:t>
            </a:r>
            <a:endParaRPr/>
          </a:p>
          <a:p>
            <a:pPr marL="685800" lvl="0" indent="-457200" algn="l" rtl="0">
              <a:lnSpc>
                <a:spcPct val="100000"/>
              </a:lnSpc>
              <a:spcBef>
                <a:spcPts val="560"/>
              </a:spcBef>
              <a:spcAft>
                <a:spcPts val="0"/>
              </a:spcAft>
              <a:buSzPts val="2800"/>
              <a:buFont typeface="Arial"/>
              <a:buChar char="•"/>
            </a:pPr>
            <a:r>
              <a:rPr lang="en-GB" sz="2000"/>
              <a:t>For Q6, think about the audience and purpose of the text.  Also think about the opinions of both you and other readers and if the writer is giving more than one opinion.</a:t>
            </a:r>
            <a:endParaRPr/>
          </a:p>
          <a:p>
            <a:pPr marL="685800" lvl="0" indent="-457200" algn="l" rtl="0">
              <a:lnSpc>
                <a:spcPct val="100000"/>
              </a:lnSpc>
              <a:spcBef>
                <a:spcPts val="560"/>
              </a:spcBef>
              <a:spcAft>
                <a:spcPts val="0"/>
              </a:spcAft>
              <a:buSzPts val="2800"/>
              <a:buFont typeface="Arial"/>
              <a:buChar char="•"/>
            </a:pPr>
            <a:r>
              <a:rPr lang="en-GB" sz="2000"/>
              <a:t>For writing, plan your response – even just briefly.  Think carefully about your piece to make sure it is engaging at the start and ends in a logical way.</a:t>
            </a:r>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9"/>
          <p:cNvSpPr txBox="1">
            <a:spLocks noGrp="1"/>
          </p:cNvSpPr>
          <p:nvPr>
            <p:ph type="title"/>
          </p:nvPr>
        </p:nvSpPr>
        <p:spPr>
          <a:xfrm>
            <a:off x="668216" y="263958"/>
            <a:ext cx="6934152" cy="553998"/>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accent1"/>
              </a:buClr>
              <a:buSzPts val="3600"/>
              <a:buFont typeface="Arial"/>
              <a:buNone/>
            </a:pPr>
            <a:r>
              <a:rPr lang="en-GB" sz="3200"/>
              <a:t>GCSE English Literature – </a:t>
            </a:r>
            <a:endParaRPr sz="3200"/>
          </a:p>
          <a:p>
            <a:pPr marL="0" marR="0" lvl="0" indent="0" algn="ctr" rtl="0">
              <a:lnSpc>
                <a:spcPct val="100000"/>
              </a:lnSpc>
              <a:spcBef>
                <a:spcPts val="0"/>
              </a:spcBef>
              <a:spcAft>
                <a:spcPts val="0"/>
              </a:spcAft>
              <a:buClr>
                <a:schemeClr val="accent1"/>
              </a:buClr>
              <a:buSzPts val="3600"/>
              <a:buFont typeface="Arial"/>
              <a:buNone/>
            </a:pPr>
            <a:r>
              <a:rPr lang="en-GB" sz="3200"/>
              <a:t>papers 1 &amp; 2</a:t>
            </a:r>
            <a:endParaRPr/>
          </a:p>
        </p:txBody>
      </p:sp>
      <p:sp>
        <p:nvSpPr>
          <p:cNvPr id="124" name="Google Shape;124;p19"/>
          <p:cNvSpPr txBox="1">
            <a:spLocks noGrp="1"/>
          </p:cNvSpPr>
          <p:nvPr>
            <p:ph type="body" idx="1"/>
          </p:nvPr>
        </p:nvSpPr>
        <p:spPr>
          <a:xfrm>
            <a:off x="457199" y="1281739"/>
            <a:ext cx="8475785" cy="5059041"/>
          </a:xfrm>
          <a:prstGeom prst="rect">
            <a:avLst/>
          </a:prstGeom>
          <a:noFill/>
          <a:ln>
            <a:noFill/>
          </a:ln>
        </p:spPr>
        <p:txBody>
          <a:bodyPr spcFirstLastPara="1" wrap="square" lIns="0" tIns="0" rIns="0" bIns="0" anchor="t" anchorCtr="0">
            <a:noAutofit/>
          </a:bodyPr>
          <a:lstStyle/>
          <a:p>
            <a:pPr marL="685800" lvl="0" indent="-457200" algn="l" rtl="0">
              <a:lnSpc>
                <a:spcPct val="100000"/>
              </a:lnSpc>
              <a:spcBef>
                <a:spcPts val="560"/>
              </a:spcBef>
              <a:spcAft>
                <a:spcPts val="0"/>
              </a:spcAft>
              <a:buSzPts val="2800"/>
              <a:buFont typeface="Arial"/>
              <a:buChar char="•"/>
            </a:pPr>
            <a:r>
              <a:rPr lang="en-GB" sz="2000"/>
              <a:t>Candidates must study the whole of the chosen text and not rely on a film or stage adaptation.</a:t>
            </a:r>
            <a:endParaRPr/>
          </a:p>
          <a:p>
            <a:pPr marL="685800" lvl="0" indent="-279400" algn="l" rtl="0">
              <a:lnSpc>
                <a:spcPct val="100000"/>
              </a:lnSpc>
              <a:spcBef>
                <a:spcPts val="560"/>
              </a:spcBef>
              <a:spcAft>
                <a:spcPts val="0"/>
              </a:spcAft>
              <a:buSzPts val="2800"/>
              <a:buFont typeface="Arial"/>
              <a:buNone/>
            </a:pPr>
            <a:endParaRPr sz="2000"/>
          </a:p>
          <a:p>
            <a:pPr marL="685800" lvl="0" indent="-457200" algn="l" rtl="0">
              <a:lnSpc>
                <a:spcPct val="100000"/>
              </a:lnSpc>
              <a:spcBef>
                <a:spcPts val="560"/>
              </a:spcBef>
              <a:spcAft>
                <a:spcPts val="0"/>
              </a:spcAft>
              <a:buSzPts val="2800"/>
              <a:buFont typeface="Arial"/>
              <a:buChar char="•"/>
            </a:pPr>
            <a:r>
              <a:rPr lang="en-GB" sz="2000"/>
              <a:t>Think about what assessment objectives are tested where.</a:t>
            </a:r>
            <a:endParaRPr/>
          </a:p>
          <a:p>
            <a:pPr marL="685800" lvl="0" indent="-279400" algn="l" rtl="0">
              <a:lnSpc>
                <a:spcPct val="100000"/>
              </a:lnSpc>
              <a:spcBef>
                <a:spcPts val="560"/>
              </a:spcBef>
              <a:spcAft>
                <a:spcPts val="0"/>
              </a:spcAft>
              <a:buSzPts val="2800"/>
              <a:buFont typeface="Arial"/>
              <a:buNone/>
            </a:pPr>
            <a:endParaRPr sz="2000"/>
          </a:p>
          <a:p>
            <a:pPr marL="685800" lvl="0" indent="-457200" algn="l" rtl="0">
              <a:lnSpc>
                <a:spcPct val="100000"/>
              </a:lnSpc>
              <a:spcBef>
                <a:spcPts val="560"/>
              </a:spcBef>
              <a:spcAft>
                <a:spcPts val="0"/>
              </a:spcAft>
              <a:buSzPts val="2800"/>
              <a:buFont typeface="Arial"/>
              <a:buChar char="•"/>
            </a:pPr>
            <a:r>
              <a:rPr lang="en-GB" sz="2000"/>
              <a:t>Remember that context is ONLY assessed in Paper 1: section A (b) and Section B.  In Paper 2: it is assessed in the anthology question.</a:t>
            </a:r>
            <a:endParaRPr/>
          </a:p>
          <a:p>
            <a:pPr marL="685800" lvl="0" indent="-279400" algn="l" rtl="0">
              <a:lnSpc>
                <a:spcPct val="100000"/>
              </a:lnSpc>
              <a:spcBef>
                <a:spcPts val="560"/>
              </a:spcBef>
              <a:spcAft>
                <a:spcPts val="0"/>
              </a:spcAft>
              <a:buSzPts val="2800"/>
              <a:buFont typeface="Arial"/>
              <a:buNone/>
            </a:pPr>
            <a:endParaRPr sz="2000"/>
          </a:p>
          <a:p>
            <a:pPr marL="685800" lvl="0" indent="-457200" algn="l" rtl="0">
              <a:lnSpc>
                <a:spcPct val="100000"/>
              </a:lnSpc>
              <a:spcBef>
                <a:spcPts val="560"/>
              </a:spcBef>
              <a:spcAft>
                <a:spcPts val="0"/>
              </a:spcAft>
              <a:buSzPts val="2800"/>
              <a:buFont typeface="Arial"/>
              <a:buChar char="•"/>
            </a:pPr>
            <a:r>
              <a:rPr lang="en-GB" sz="2000"/>
              <a:t>For section A, part (a) questions, focus on the language, structure and form used in the extract only</a:t>
            </a:r>
            <a:endParaRPr/>
          </a:p>
          <a:p>
            <a:pPr marL="685800" lvl="0" indent="-279400" algn="l" rtl="0">
              <a:lnSpc>
                <a:spcPct val="100000"/>
              </a:lnSpc>
              <a:spcBef>
                <a:spcPts val="560"/>
              </a:spcBef>
              <a:spcAft>
                <a:spcPts val="0"/>
              </a:spcAft>
              <a:buSzPts val="2800"/>
              <a:buFont typeface="Arial"/>
              <a:buNone/>
            </a:pPr>
            <a:endParaRPr sz="2000"/>
          </a:p>
          <a:p>
            <a:pPr marL="685800" lvl="0" indent="-457200" algn="l" rtl="0">
              <a:lnSpc>
                <a:spcPct val="100000"/>
              </a:lnSpc>
              <a:spcBef>
                <a:spcPts val="560"/>
              </a:spcBef>
              <a:spcAft>
                <a:spcPts val="0"/>
              </a:spcAft>
              <a:buSzPts val="2800"/>
              <a:buFont typeface="Arial"/>
              <a:buChar char="•"/>
            </a:pPr>
            <a:r>
              <a:rPr lang="en-GB" sz="2000"/>
              <a:t>For all questions requiring ’textual references”, exact quotations are not mandatory unless an extract is provided. </a:t>
            </a:r>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2"/>
          <p:cNvSpPr txBox="1">
            <a:spLocks noGrp="1"/>
          </p:cNvSpPr>
          <p:nvPr>
            <p:ph type="body" idx="1"/>
          </p:nvPr>
        </p:nvSpPr>
        <p:spPr>
          <a:xfrm>
            <a:off x="633306" y="1579518"/>
            <a:ext cx="8229600" cy="4723581"/>
          </a:xfrm>
          <a:prstGeom prst="rect">
            <a:avLst/>
          </a:prstGeom>
          <a:noFill/>
          <a:ln>
            <a:noFill/>
          </a:ln>
        </p:spPr>
        <p:txBody>
          <a:bodyPr spcFirstLastPara="1" wrap="square" lIns="0" tIns="0" rIns="0" bIns="0" anchor="t" anchorCtr="0">
            <a:noAutofit/>
          </a:bodyPr>
          <a:lstStyle/>
          <a:p>
            <a:pPr marL="457200" lvl="0" indent="-457200" algn="l" rtl="0">
              <a:lnSpc>
                <a:spcPct val="100000"/>
              </a:lnSpc>
              <a:spcBef>
                <a:spcPts val="0"/>
              </a:spcBef>
              <a:spcAft>
                <a:spcPts val="0"/>
              </a:spcAft>
              <a:buSzPts val="2800"/>
              <a:buFont typeface="Arial"/>
              <a:buChar char="•"/>
            </a:pPr>
            <a:r>
              <a:rPr lang="en-GB" sz="2400" dirty="0"/>
              <a:t>There are a variety of exemplars for Language and Literature in your pack</a:t>
            </a:r>
            <a:endParaRPr dirty="0"/>
          </a:p>
          <a:p>
            <a:pPr marL="0" lvl="0" indent="0" algn="l" rtl="0">
              <a:lnSpc>
                <a:spcPct val="100000"/>
              </a:lnSpc>
              <a:spcBef>
                <a:spcPts val="0"/>
              </a:spcBef>
              <a:spcAft>
                <a:spcPts val="0"/>
              </a:spcAft>
              <a:buSzPts val="2800"/>
              <a:buNone/>
            </a:pPr>
            <a:endParaRPr sz="2400" dirty="0"/>
          </a:p>
          <a:p>
            <a:pPr marL="457200" lvl="0" indent="-279400" algn="l" rtl="0">
              <a:lnSpc>
                <a:spcPct val="100000"/>
              </a:lnSpc>
              <a:spcBef>
                <a:spcPts val="0"/>
              </a:spcBef>
              <a:spcAft>
                <a:spcPts val="0"/>
              </a:spcAft>
              <a:buSzPts val="2800"/>
              <a:buFont typeface="Arial"/>
              <a:buNone/>
            </a:pPr>
            <a:endParaRPr sz="2400" dirty="0"/>
          </a:p>
          <a:p>
            <a:pPr marL="457200" lvl="0" indent="-457200" algn="l" rtl="0">
              <a:lnSpc>
                <a:spcPct val="100000"/>
              </a:lnSpc>
              <a:spcBef>
                <a:spcPts val="0"/>
              </a:spcBef>
              <a:spcAft>
                <a:spcPts val="0"/>
              </a:spcAft>
              <a:buSzPts val="2800"/>
              <a:buFont typeface="Arial"/>
              <a:buChar char="•"/>
            </a:pPr>
            <a:r>
              <a:rPr lang="en-GB" sz="2400" dirty="0" smtClean="0"/>
              <a:t>In groups, discuss </a:t>
            </a:r>
            <a:r>
              <a:rPr lang="en-GB" sz="2400" dirty="0"/>
              <a:t>these and the </a:t>
            </a:r>
            <a:r>
              <a:rPr lang="en-GB" sz="2400" dirty="0" smtClean="0"/>
              <a:t>commentaries. </a:t>
            </a:r>
            <a:endParaRPr dirty="0"/>
          </a:p>
          <a:p>
            <a:pPr marL="0" lvl="0" indent="0" algn="l" rtl="0">
              <a:lnSpc>
                <a:spcPct val="100000"/>
              </a:lnSpc>
              <a:spcBef>
                <a:spcPts val="0"/>
              </a:spcBef>
              <a:spcAft>
                <a:spcPts val="0"/>
              </a:spcAft>
              <a:buSzPts val="2800"/>
              <a:buNone/>
            </a:pPr>
            <a:endParaRPr sz="2400" dirty="0"/>
          </a:p>
          <a:p>
            <a:pPr marL="457200" lvl="0" indent="-279400" algn="l" rtl="0">
              <a:lnSpc>
                <a:spcPct val="100000"/>
              </a:lnSpc>
              <a:spcBef>
                <a:spcPts val="0"/>
              </a:spcBef>
              <a:spcAft>
                <a:spcPts val="0"/>
              </a:spcAft>
              <a:buSzPts val="2800"/>
              <a:buFont typeface="Arial"/>
              <a:buNone/>
            </a:pPr>
            <a:endParaRPr sz="2400" dirty="0"/>
          </a:p>
          <a:p>
            <a:pPr marL="457200" lvl="0" indent="-457200" algn="l" rtl="0">
              <a:lnSpc>
                <a:spcPct val="100000"/>
              </a:lnSpc>
              <a:spcBef>
                <a:spcPts val="0"/>
              </a:spcBef>
              <a:spcAft>
                <a:spcPts val="0"/>
              </a:spcAft>
              <a:buSzPts val="2800"/>
              <a:buFont typeface="Arial"/>
              <a:buChar char="•"/>
            </a:pPr>
            <a:r>
              <a:rPr lang="en-GB" sz="2400" dirty="0"/>
              <a:t>All of these exemplars are based on extracts and this will help with the next part of our network session.</a:t>
            </a:r>
            <a:endParaRPr dirty="0"/>
          </a:p>
          <a:p>
            <a:pPr marL="0" marR="0" lvl="0" indent="0" algn="l" rtl="0">
              <a:lnSpc>
                <a:spcPct val="100000"/>
              </a:lnSpc>
              <a:spcBef>
                <a:spcPts val="0"/>
              </a:spcBef>
              <a:spcAft>
                <a:spcPts val="0"/>
              </a:spcAft>
              <a:buClr>
                <a:schemeClr val="accent1"/>
              </a:buClr>
              <a:buSzPts val="2800"/>
              <a:buNone/>
            </a:pPr>
            <a:endParaRPr dirty="0"/>
          </a:p>
        </p:txBody>
      </p:sp>
      <p:sp>
        <p:nvSpPr>
          <p:cNvPr id="130" name="Google Shape;130;p22"/>
          <p:cNvSpPr txBox="1">
            <a:spLocks noGrp="1"/>
          </p:cNvSpPr>
          <p:nvPr>
            <p:ph type="title"/>
          </p:nvPr>
        </p:nvSpPr>
        <p:spPr>
          <a:xfrm>
            <a:off x="1034148" y="263958"/>
            <a:ext cx="6568219" cy="1107996"/>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accent1"/>
              </a:buClr>
              <a:buSzPts val="3600"/>
              <a:buFont typeface="Arial"/>
              <a:buNone/>
            </a:pPr>
            <a:r>
              <a:rPr lang="en-GB"/>
              <a:t>Activity/Discussion</a:t>
            </a:r>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3"/>
          <p:cNvSpPr txBox="1"/>
          <p:nvPr/>
        </p:nvSpPr>
        <p:spPr>
          <a:xfrm>
            <a:off x="304322" y="3089671"/>
            <a:ext cx="5058283" cy="1517498"/>
          </a:xfrm>
          <a:prstGeom prst="rect">
            <a:avLst/>
          </a:prstGeom>
          <a:noFill/>
          <a:ln>
            <a:noFill/>
          </a:ln>
        </p:spPr>
        <p:txBody>
          <a:bodyPr spcFirstLastPara="1" wrap="square" lIns="0" tIns="0" rIns="0" bIns="0" anchor="t" anchorCtr="0">
            <a:noAutofit/>
          </a:bodyPr>
          <a:lstStyle/>
          <a:p>
            <a:pPr marL="0" marR="0" lvl="0" indent="0" algn="l" rtl="0">
              <a:lnSpc>
                <a:spcPct val="114583"/>
              </a:lnSpc>
              <a:spcBef>
                <a:spcPts val="0"/>
              </a:spcBef>
              <a:spcAft>
                <a:spcPts val="0"/>
              </a:spcAft>
              <a:buClr>
                <a:srgbClr val="000000"/>
              </a:buClr>
              <a:buSzPts val="4400"/>
              <a:buFont typeface="Arial"/>
              <a:buNone/>
            </a:pPr>
            <a:r>
              <a:rPr lang="en-GB" sz="4400" b="1" i="0" u="none" strike="noStrike" cap="none">
                <a:solidFill>
                  <a:schemeClr val="dk1"/>
                </a:solidFill>
                <a:latin typeface="Arial"/>
                <a:ea typeface="Arial"/>
                <a:cs typeface="Arial"/>
                <a:sym typeface="Arial"/>
              </a:rPr>
              <a:t>Analysing extracts</a:t>
            </a:r>
            <a:endParaRPr sz="12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CSE EngLit&amp;Lang">
      <a:dk1>
        <a:srgbClr val="000000"/>
      </a:dk1>
      <a:lt1>
        <a:srgbClr val="FFFFFF"/>
      </a:lt1>
      <a:dk2>
        <a:srgbClr val="1F497D"/>
      </a:dk2>
      <a:lt2>
        <a:srgbClr val="EEECE1"/>
      </a:lt2>
      <a:accent1>
        <a:srgbClr val="373C88"/>
      </a:accent1>
      <a:accent2>
        <a:srgbClr val="BECD33"/>
      </a:accent2>
      <a:accent3>
        <a:srgbClr val="007FA3"/>
      </a:accent3>
      <a:accent4>
        <a:srgbClr val="003057"/>
      </a:accent4>
      <a:accent5>
        <a:srgbClr val="DB0020"/>
      </a:accent5>
      <a:accent6>
        <a:srgbClr val="008638"/>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1279</Words>
  <Application>Microsoft Office PowerPoint</Application>
  <PresentationFormat>On-screen Show (4:3)</PresentationFormat>
  <Paragraphs>155</Paragraphs>
  <Slides>24</Slides>
  <Notes>19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Times New Roman</vt:lpstr>
      <vt:lpstr>Arial</vt:lpstr>
      <vt:lpstr>Poppins</vt:lpstr>
      <vt:lpstr>Raleway</vt:lpstr>
      <vt:lpstr>Calibri</vt:lpstr>
      <vt:lpstr>Office Theme</vt:lpstr>
      <vt:lpstr>Office Theme</vt:lpstr>
      <vt:lpstr>PowerPoint Presentation</vt:lpstr>
      <vt:lpstr>Online network event</vt:lpstr>
      <vt:lpstr>Agenda</vt:lpstr>
      <vt:lpstr>PowerPoint Presentation</vt:lpstr>
      <vt:lpstr>GCSE English Language: Paper 1</vt:lpstr>
      <vt:lpstr>GCSE English Language: Paper 2</vt:lpstr>
      <vt:lpstr>GCSE English Literature –  papers 1 &amp; 2</vt:lpstr>
      <vt:lpstr>Activity/Discussion</vt:lpstr>
      <vt:lpstr>PowerPoint Presentation</vt:lpstr>
      <vt:lpstr>Extracts, extracts everywhere </vt:lpstr>
      <vt:lpstr>Analysing extracts</vt:lpstr>
      <vt:lpstr>What’s your response and why?</vt:lpstr>
      <vt:lpstr>Bleiman’s Foursome</vt:lpstr>
      <vt:lpstr>PowerPoint Presentation</vt:lpstr>
      <vt:lpstr>Noticing Skills</vt:lpstr>
      <vt:lpstr>Use short extracts</vt:lpstr>
      <vt:lpstr>Which would you support, and why?</vt:lpstr>
      <vt:lpstr>What is ‘active learning’?</vt:lpstr>
      <vt:lpstr>Video clip</vt:lpstr>
      <vt:lpstr>Group discussion</vt:lpstr>
      <vt:lpstr>Some extra resources </vt:lpstr>
      <vt:lpstr>GCSE English Literature 1ET0 </vt:lpstr>
      <vt:lpstr>Save the date! </vt:lpstr>
      <vt:lpstr>Your Subject Advisor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Slade, Liz</dc:creator>
  <cp:lastModifiedBy>Slade, Liz</cp:lastModifiedBy>
  <cp:revision>13</cp:revision>
  <dcterms:modified xsi:type="dcterms:W3CDTF">2019-10-31T12:54:37Z</dcterms:modified>
</cp:coreProperties>
</file>